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9647" y="6227107"/>
            <a:ext cx="3608776" cy="47082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4" y="885301"/>
            <a:ext cx="6258340" cy="553943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44539" y="472440"/>
            <a:ext cx="6345173" cy="63832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42278" y="92709"/>
            <a:ext cx="4685665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0404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0404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65785" cy="6858000"/>
          </a:xfrm>
          <a:custGeom>
            <a:avLst/>
            <a:gdLst/>
            <a:ahLst/>
            <a:cxnLst/>
            <a:rect l="l" t="t" r="r" b="b"/>
            <a:pathLst>
              <a:path w="565785" h="6858000">
                <a:moveTo>
                  <a:pt x="565404" y="0"/>
                </a:moveTo>
                <a:lnTo>
                  <a:pt x="0" y="0"/>
                </a:lnTo>
                <a:lnTo>
                  <a:pt x="0" y="6858000"/>
                </a:lnTo>
                <a:lnTo>
                  <a:pt x="565404" y="6858000"/>
                </a:lnTo>
                <a:lnTo>
                  <a:pt x="565404" y="0"/>
                </a:lnTo>
                <a:close/>
              </a:path>
            </a:pathLst>
          </a:custGeom>
          <a:solidFill>
            <a:srgbClr val="5A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919" y="505459"/>
            <a:ext cx="232918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35628" y="2085848"/>
            <a:ext cx="8460740" cy="4736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0404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8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9.png"/><Relationship Id="rId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1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hyperlink" Target="mailto:avillegas@detecta.mx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704339"/>
          </a:xfrm>
          <a:custGeom>
            <a:avLst/>
            <a:gdLst/>
            <a:ahLst/>
            <a:cxnLst/>
            <a:rect l="l" t="t" r="r" b="b"/>
            <a:pathLst>
              <a:path w="12192000" h="1704339">
                <a:moveTo>
                  <a:pt x="12192000" y="0"/>
                </a:moveTo>
                <a:lnTo>
                  <a:pt x="0" y="0"/>
                </a:lnTo>
                <a:lnTo>
                  <a:pt x="0" y="1703832"/>
                </a:lnTo>
                <a:lnTo>
                  <a:pt x="12192000" y="1703832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70930"/>
            <a:ext cx="12192000" cy="1687195"/>
          </a:xfrm>
          <a:custGeom>
            <a:avLst/>
            <a:gdLst/>
            <a:ahLst/>
            <a:cxnLst/>
            <a:rect l="l" t="t" r="r" b="b"/>
            <a:pathLst>
              <a:path w="12192000" h="1687195">
                <a:moveTo>
                  <a:pt x="12192000" y="0"/>
                </a:moveTo>
                <a:lnTo>
                  <a:pt x="0" y="0"/>
                </a:lnTo>
                <a:lnTo>
                  <a:pt x="0" y="1687069"/>
                </a:lnTo>
                <a:lnTo>
                  <a:pt x="12192000" y="168706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2074164"/>
            <a:ext cx="7824470" cy="2614930"/>
            <a:chOff x="0" y="2074164"/>
            <a:chExt cx="7824470" cy="2614930"/>
          </a:xfrm>
        </p:grpSpPr>
        <p:sp>
          <p:nvSpPr>
            <p:cNvPr id="5" name="object 5"/>
            <p:cNvSpPr/>
            <p:nvPr/>
          </p:nvSpPr>
          <p:spPr>
            <a:xfrm>
              <a:off x="2804160" y="2799588"/>
              <a:ext cx="786765" cy="1309370"/>
            </a:xfrm>
            <a:custGeom>
              <a:avLst/>
              <a:gdLst/>
              <a:ahLst/>
              <a:cxnLst/>
              <a:rect l="l" t="t" r="r" b="b"/>
              <a:pathLst>
                <a:path w="786764" h="1309370">
                  <a:moveTo>
                    <a:pt x="736345" y="0"/>
                  </a:moveTo>
                  <a:lnTo>
                    <a:pt x="50037" y="0"/>
                  </a:lnTo>
                  <a:lnTo>
                    <a:pt x="30485" y="3502"/>
                  </a:lnTo>
                  <a:lnTo>
                    <a:pt x="14589" y="13065"/>
                  </a:lnTo>
                  <a:lnTo>
                    <a:pt x="3907" y="27271"/>
                  </a:lnTo>
                  <a:lnTo>
                    <a:pt x="0" y="44703"/>
                  </a:lnTo>
                  <a:lnTo>
                    <a:pt x="0" y="1264412"/>
                  </a:lnTo>
                  <a:lnTo>
                    <a:pt x="3907" y="1281844"/>
                  </a:lnTo>
                  <a:lnTo>
                    <a:pt x="14589" y="1296050"/>
                  </a:lnTo>
                  <a:lnTo>
                    <a:pt x="30485" y="1305613"/>
                  </a:lnTo>
                  <a:lnTo>
                    <a:pt x="50037" y="1309116"/>
                  </a:lnTo>
                  <a:lnTo>
                    <a:pt x="736345" y="1309116"/>
                  </a:lnTo>
                  <a:lnTo>
                    <a:pt x="755898" y="1305613"/>
                  </a:lnTo>
                  <a:lnTo>
                    <a:pt x="771794" y="1296050"/>
                  </a:lnTo>
                  <a:lnTo>
                    <a:pt x="782476" y="1281844"/>
                  </a:lnTo>
                  <a:lnTo>
                    <a:pt x="786384" y="1264412"/>
                  </a:lnTo>
                  <a:lnTo>
                    <a:pt x="786384" y="1132586"/>
                  </a:lnTo>
                  <a:lnTo>
                    <a:pt x="66675" y="1132586"/>
                  </a:lnTo>
                  <a:lnTo>
                    <a:pt x="66675" y="134238"/>
                  </a:lnTo>
                  <a:lnTo>
                    <a:pt x="786384" y="134238"/>
                  </a:lnTo>
                  <a:lnTo>
                    <a:pt x="786384" y="44703"/>
                  </a:lnTo>
                  <a:lnTo>
                    <a:pt x="782476" y="27271"/>
                  </a:lnTo>
                  <a:lnTo>
                    <a:pt x="771794" y="13065"/>
                  </a:lnTo>
                  <a:lnTo>
                    <a:pt x="755898" y="3502"/>
                  </a:lnTo>
                  <a:lnTo>
                    <a:pt x="736345" y="0"/>
                  </a:lnTo>
                  <a:close/>
                </a:path>
                <a:path w="786764" h="1309370">
                  <a:moveTo>
                    <a:pt x="786384" y="134238"/>
                  </a:moveTo>
                  <a:lnTo>
                    <a:pt x="722502" y="134238"/>
                  </a:lnTo>
                  <a:lnTo>
                    <a:pt x="722502" y="1132586"/>
                  </a:lnTo>
                  <a:lnTo>
                    <a:pt x="786384" y="1132586"/>
                  </a:lnTo>
                  <a:lnTo>
                    <a:pt x="786384" y="134238"/>
                  </a:lnTo>
                  <a:close/>
                </a:path>
              </a:pathLst>
            </a:custGeom>
            <a:solidFill>
              <a:srgbClr val="000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05911" y="2860548"/>
              <a:ext cx="184785" cy="35560"/>
            </a:xfrm>
            <a:custGeom>
              <a:avLst/>
              <a:gdLst/>
              <a:ahLst/>
              <a:cxnLst/>
              <a:rect l="l" t="t" r="r" b="b"/>
              <a:pathLst>
                <a:path w="184785" h="35560">
                  <a:moveTo>
                    <a:pt x="176529" y="0"/>
                  </a:moveTo>
                  <a:lnTo>
                    <a:pt x="7874" y="0"/>
                  </a:lnTo>
                  <a:lnTo>
                    <a:pt x="0" y="7874"/>
                  </a:lnTo>
                  <a:lnTo>
                    <a:pt x="0" y="17525"/>
                  </a:lnTo>
                  <a:lnTo>
                    <a:pt x="0" y="27177"/>
                  </a:lnTo>
                  <a:lnTo>
                    <a:pt x="7874" y="35051"/>
                  </a:lnTo>
                  <a:lnTo>
                    <a:pt x="176529" y="35051"/>
                  </a:lnTo>
                  <a:lnTo>
                    <a:pt x="184403" y="27177"/>
                  </a:lnTo>
                  <a:lnTo>
                    <a:pt x="184403" y="7874"/>
                  </a:lnTo>
                  <a:lnTo>
                    <a:pt x="176529" y="0"/>
                  </a:lnTo>
                  <a:close/>
                </a:path>
              </a:pathLst>
            </a:custGeom>
            <a:solidFill>
              <a:srgbClr val="546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0964" y="3963924"/>
              <a:ext cx="114300" cy="1127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68167" y="2941320"/>
              <a:ext cx="624840" cy="990600"/>
            </a:xfrm>
            <a:custGeom>
              <a:avLst/>
              <a:gdLst/>
              <a:ahLst/>
              <a:cxnLst/>
              <a:rect l="l" t="t" r="r" b="b"/>
              <a:pathLst>
                <a:path w="624839" h="990600">
                  <a:moveTo>
                    <a:pt x="624840" y="0"/>
                  </a:moveTo>
                  <a:lnTo>
                    <a:pt x="0" y="0"/>
                  </a:lnTo>
                  <a:lnTo>
                    <a:pt x="0" y="990599"/>
                  </a:lnTo>
                  <a:lnTo>
                    <a:pt x="12634" y="920343"/>
                  </a:lnTo>
                  <a:lnTo>
                    <a:pt x="27006" y="852842"/>
                  </a:lnTo>
                  <a:lnTo>
                    <a:pt x="43024" y="788071"/>
                  </a:lnTo>
                  <a:lnTo>
                    <a:pt x="60594" y="726002"/>
                  </a:lnTo>
                  <a:lnTo>
                    <a:pt x="79625" y="666609"/>
                  </a:lnTo>
                  <a:lnTo>
                    <a:pt x="100025" y="609867"/>
                  </a:lnTo>
                  <a:lnTo>
                    <a:pt x="121701" y="555747"/>
                  </a:lnTo>
                  <a:lnTo>
                    <a:pt x="144561" y="504225"/>
                  </a:lnTo>
                  <a:lnTo>
                    <a:pt x="168512" y="455273"/>
                  </a:lnTo>
                  <a:lnTo>
                    <a:pt x="193462" y="408864"/>
                  </a:lnTo>
                  <a:lnTo>
                    <a:pt x="219319" y="364973"/>
                  </a:lnTo>
                  <a:lnTo>
                    <a:pt x="245991" y="323574"/>
                  </a:lnTo>
                  <a:lnTo>
                    <a:pt x="273385" y="284638"/>
                  </a:lnTo>
                  <a:lnTo>
                    <a:pt x="301409" y="248140"/>
                  </a:lnTo>
                  <a:lnTo>
                    <a:pt x="329970" y="214054"/>
                  </a:lnTo>
                  <a:lnTo>
                    <a:pt x="358976" y="182353"/>
                  </a:lnTo>
                  <a:lnTo>
                    <a:pt x="388336" y="153011"/>
                  </a:lnTo>
                  <a:lnTo>
                    <a:pt x="417956" y="126000"/>
                  </a:lnTo>
                  <a:lnTo>
                    <a:pt x="447745" y="101295"/>
                  </a:lnTo>
                  <a:lnTo>
                    <a:pt x="507457" y="58696"/>
                  </a:lnTo>
                  <a:lnTo>
                    <a:pt x="566735" y="25002"/>
                  </a:lnTo>
                  <a:lnTo>
                    <a:pt x="595980" y="11427"/>
                  </a:lnTo>
                  <a:lnTo>
                    <a:pt x="624840" y="0"/>
                  </a:lnTo>
                  <a:close/>
                </a:path>
              </a:pathLst>
            </a:custGeom>
            <a:solidFill>
              <a:srgbClr val="BCD6ED">
                <a:alpha val="2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48583" y="3971544"/>
              <a:ext cx="99060" cy="9753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04615" y="3418332"/>
              <a:ext cx="548640" cy="74930"/>
            </a:xfrm>
            <a:custGeom>
              <a:avLst/>
              <a:gdLst/>
              <a:ahLst/>
              <a:cxnLst/>
              <a:rect l="l" t="t" r="r" b="b"/>
              <a:pathLst>
                <a:path w="548639" h="74929">
                  <a:moveTo>
                    <a:pt x="548639" y="0"/>
                  </a:moveTo>
                  <a:lnTo>
                    <a:pt x="37084" y="0"/>
                  </a:lnTo>
                  <a:lnTo>
                    <a:pt x="22985" y="2922"/>
                  </a:lnTo>
                  <a:lnTo>
                    <a:pt x="11160" y="10906"/>
                  </a:lnTo>
                  <a:lnTo>
                    <a:pt x="3026" y="22770"/>
                  </a:lnTo>
                  <a:lnTo>
                    <a:pt x="0" y="37337"/>
                  </a:lnTo>
                  <a:lnTo>
                    <a:pt x="2901" y="51530"/>
                  </a:lnTo>
                  <a:lnTo>
                    <a:pt x="10826" y="63436"/>
                  </a:lnTo>
                  <a:lnTo>
                    <a:pt x="22609" y="71627"/>
                  </a:lnTo>
                  <a:lnTo>
                    <a:pt x="37084" y="74675"/>
                  </a:lnTo>
                  <a:lnTo>
                    <a:pt x="548639" y="74040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179320"/>
              <a:ext cx="4146041" cy="250926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63396" y="2410968"/>
              <a:ext cx="1210310" cy="2056130"/>
            </a:xfrm>
            <a:custGeom>
              <a:avLst/>
              <a:gdLst/>
              <a:ahLst/>
              <a:cxnLst/>
              <a:rect l="l" t="t" r="r" b="b"/>
              <a:pathLst>
                <a:path w="1210310" h="2056129">
                  <a:moveTo>
                    <a:pt x="1210055" y="0"/>
                  </a:moveTo>
                  <a:lnTo>
                    <a:pt x="1123568" y="41783"/>
                  </a:lnTo>
                  <a:lnTo>
                    <a:pt x="837310" y="189865"/>
                  </a:lnTo>
                  <a:lnTo>
                    <a:pt x="694181" y="254254"/>
                  </a:lnTo>
                  <a:lnTo>
                    <a:pt x="593979" y="297307"/>
                  </a:lnTo>
                  <a:lnTo>
                    <a:pt x="498602" y="340233"/>
                  </a:lnTo>
                  <a:lnTo>
                    <a:pt x="407923" y="387985"/>
                  </a:lnTo>
                  <a:lnTo>
                    <a:pt x="319659" y="440563"/>
                  </a:lnTo>
                  <a:lnTo>
                    <a:pt x="243331" y="504952"/>
                  </a:lnTo>
                  <a:lnTo>
                    <a:pt x="176529" y="578993"/>
                  </a:lnTo>
                  <a:lnTo>
                    <a:pt x="133603" y="641096"/>
                  </a:lnTo>
                  <a:lnTo>
                    <a:pt x="85851" y="715010"/>
                  </a:lnTo>
                  <a:lnTo>
                    <a:pt x="47751" y="800989"/>
                  </a:lnTo>
                  <a:lnTo>
                    <a:pt x="11937" y="891794"/>
                  </a:lnTo>
                  <a:lnTo>
                    <a:pt x="0" y="991997"/>
                  </a:lnTo>
                  <a:lnTo>
                    <a:pt x="4775" y="1097026"/>
                  </a:lnTo>
                  <a:lnTo>
                    <a:pt x="33400" y="1218819"/>
                  </a:lnTo>
                  <a:lnTo>
                    <a:pt x="81153" y="1326261"/>
                  </a:lnTo>
                  <a:lnTo>
                    <a:pt x="138303" y="1421765"/>
                  </a:lnTo>
                  <a:lnTo>
                    <a:pt x="202819" y="1505331"/>
                  </a:lnTo>
                  <a:lnTo>
                    <a:pt x="281431" y="1579245"/>
                  </a:lnTo>
                  <a:lnTo>
                    <a:pt x="367410" y="1643761"/>
                  </a:lnTo>
                  <a:lnTo>
                    <a:pt x="460374" y="1703451"/>
                  </a:lnTo>
                  <a:lnTo>
                    <a:pt x="555879" y="1755902"/>
                  </a:lnTo>
                  <a:lnTo>
                    <a:pt x="658367" y="1803654"/>
                  </a:lnTo>
                  <a:lnTo>
                    <a:pt x="763397" y="1851406"/>
                  </a:lnTo>
                  <a:lnTo>
                    <a:pt x="870711" y="1899158"/>
                  </a:lnTo>
                  <a:lnTo>
                    <a:pt x="980440" y="1942211"/>
                  </a:lnTo>
                  <a:lnTo>
                    <a:pt x="1087755" y="1994662"/>
                  </a:lnTo>
                  <a:lnTo>
                    <a:pt x="1210055" y="2055876"/>
                  </a:lnTo>
                  <a:lnTo>
                    <a:pt x="1210055" y="1897634"/>
                  </a:lnTo>
                  <a:lnTo>
                    <a:pt x="1028191" y="1813306"/>
                  </a:lnTo>
                  <a:lnTo>
                    <a:pt x="923162" y="1770253"/>
                  </a:lnTo>
                  <a:lnTo>
                    <a:pt x="822960" y="1724914"/>
                  </a:lnTo>
                  <a:lnTo>
                    <a:pt x="725170" y="1681988"/>
                  </a:lnTo>
                  <a:lnTo>
                    <a:pt x="624966" y="1634236"/>
                  </a:lnTo>
                  <a:lnTo>
                    <a:pt x="529590" y="1586484"/>
                  </a:lnTo>
                  <a:lnTo>
                    <a:pt x="441324" y="1531493"/>
                  </a:lnTo>
                  <a:lnTo>
                    <a:pt x="360172" y="1464691"/>
                  </a:lnTo>
                  <a:lnTo>
                    <a:pt x="291084" y="1390650"/>
                  </a:lnTo>
                  <a:lnTo>
                    <a:pt x="228981" y="1309497"/>
                  </a:lnTo>
                  <a:lnTo>
                    <a:pt x="181356" y="1213993"/>
                  </a:lnTo>
                  <a:lnTo>
                    <a:pt x="147954" y="1104265"/>
                  </a:lnTo>
                  <a:lnTo>
                    <a:pt x="138303" y="1018286"/>
                  </a:lnTo>
                  <a:lnTo>
                    <a:pt x="152653" y="939419"/>
                  </a:lnTo>
                  <a:lnTo>
                    <a:pt x="176529" y="865505"/>
                  </a:lnTo>
                  <a:lnTo>
                    <a:pt x="207517" y="800989"/>
                  </a:lnTo>
                  <a:lnTo>
                    <a:pt x="248031" y="741299"/>
                  </a:lnTo>
                  <a:lnTo>
                    <a:pt x="281431" y="693547"/>
                  </a:lnTo>
                  <a:lnTo>
                    <a:pt x="355472" y="605282"/>
                  </a:lnTo>
                  <a:lnTo>
                    <a:pt x="446151" y="536067"/>
                  </a:lnTo>
                  <a:lnTo>
                    <a:pt x="541528" y="471551"/>
                  </a:lnTo>
                  <a:lnTo>
                    <a:pt x="651255" y="418973"/>
                  </a:lnTo>
                  <a:lnTo>
                    <a:pt x="758571" y="366522"/>
                  </a:lnTo>
                  <a:lnTo>
                    <a:pt x="875537" y="318770"/>
                  </a:lnTo>
                  <a:lnTo>
                    <a:pt x="987552" y="271018"/>
                  </a:lnTo>
                  <a:lnTo>
                    <a:pt x="1130680" y="206502"/>
                  </a:lnTo>
                  <a:lnTo>
                    <a:pt x="1210055" y="166878"/>
                  </a:lnTo>
                  <a:lnTo>
                    <a:pt x="1210055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68879" y="2231136"/>
              <a:ext cx="1610995" cy="2407920"/>
            </a:xfrm>
            <a:custGeom>
              <a:avLst/>
              <a:gdLst/>
              <a:ahLst/>
              <a:cxnLst/>
              <a:rect l="l" t="t" r="r" b="b"/>
              <a:pathLst>
                <a:path w="1610995" h="2407920">
                  <a:moveTo>
                    <a:pt x="0" y="2068702"/>
                  </a:moveTo>
                  <a:lnTo>
                    <a:pt x="0" y="2226437"/>
                  </a:lnTo>
                  <a:lnTo>
                    <a:pt x="87375" y="2269997"/>
                  </a:lnTo>
                  <a:lnTo>
                    <a:pt x="199008" y="2317622"/>
                  </a:lnTo>
                  <a:lnTo>
                    <a:pt x="315468" y="2360422"/>
                  </a:lnTo>
                  <a:lnTo>
                    <a:pt x="443864" y="2391283"/>
                  </a:lnTo>
                  <a:lnTo>
                    <a:pt x="596011" y="2407920"/>
                  </a:lnTo>
                  <a:lnTo>
                    <a:pt x="743331" y="2403221"/>
                  </a:lnTo>
                  <a:lnTo>
                    <a:pt x="876427" y="2377059"/>
                  </a:lnTo>
                  <a:lnTo>
                    <a:pt x="1002410" y="2334260"/>
                  </a:lnTo>
                  <a:lnTo>
                    <a:pt x="1118870" y="2277237"/>
                  </a:lnTo>
                  <a:lnTo>
                    <a:pt x="1144085" y="2260600"/>
                  </a:lnTo>
                  <a:lnTo>
                    <a:pt x="584072" y="2260600"/>
                  </a:lnTo>
                  <a:lnTo>
                    <a:pt x="470026" y="2255774"/>
                  </a:lnTo>
                  <a:lnTo>
                    <a:pt x="367792" y="2239137"/>
                  </a:lnTo>
                  <a:lnTo>
                    <a:pt x="0" y="2068702"/>
                  </a:lnTo>
                  <a:close/>
                </a:path>
                <a:path w="1610995" h="2407920">
                  <a:moveTo>
                    <a:pt x="1503933" y="1430908"/>
                  </a:moveTo>
                  <a:lnTo>
                    <a:pt x="1461134" y="1435734"/>
                  </a:lnTo>
                  <a:lnTo>
                    <a:pt x="1420748" y="1447545"/>
                  </a:lnTo>
                  <a:lnTo>
                    <a:pt x="1394586" y="1469008"/>
                  </a:lnTo>
                  <a:lnTo>
                    <a:pt x="1392173" y="1516507"/>
                  </a:lnTo>
                  <a:lnTo>
                    <a:pt x="1404111" y="1561719"/>
                  </a:lnTo>
                  <a:lnTo>
                    <a:pt x="1413636" y="1604518"/>
                  </a:lnTo>
                  <a:lnTo>
                    <a:pt x="1425447" y="1642490"/>
                  </a:lnTo>
                  <a:lnTo>
                    <a:pt x="1420748" y="1685289"/>
                  </a:lnTo>
                  <a:lnTo>
                    <a:pt x="1387474" y="1799463"/>
                  </a:lnTo>
                  <a:lnTo>
                    <a:pt x="1325625" y="1906396"/>
                  </a:lnTo>
                  <a:lnTo>
                    <a:pt x="1251966" y="2001393"/>
                  </a:lnTo>
                  <a:lnTo>
                    <a:pt x="1166368" y="2079878"/>
                  </a:lnTo>
                  <a:lnTo>
                    <a:pt x="1080896" y="2144014"/>
                  </a:lnTo>
                  <a:lnTo>
                    <a:pt x="1007109" y="2182114"/>
                  </a:lnTo>
                  <a:lnTo>
                    <a:pt x="912114" y="2212975"/>
                  </a:lnTo>
                  <a:lnTo>
                    <a:pt x="807466" y="2239137"/>
                  </a:lnTo>
                  <a:lnTo>
                    <a:pt x="700532" y="2255774"/>
                  </a:lnTo>
                  <a:lnTo>
                    <a:pt x="584072" y="2260600"/>
                  </a:lnTo>
                  <a:lnTo>
                    <a:pt x="1144085" y="2260600"/>
                  </a:lnTo>
                  <a:lnTo>
                    <a:pt x="1223391" y="2208276"/>
                  </a:lnTo>
                  <a:lnTo>
                    <a:pt x="1313815" y="2132203"/>
                  </a:lnTo>
                  <a:lnTo>
                    <a:pt x="1387474" y="2044191"/>
                  </a:lnTo>
                  <a:lnTo>
                    <a:pt x="1451609" y="1949195"/>
                  </a:lnTo>
                  <a:lnTo>
                    <a:pt x="1499108" y="1858771"/>
                  </a:lnTo>
                  <a:lnTo>
                    <a:pt x="1525270" y="1799463"/>
                  </a:lnTo>
                  <a:lnTo>
                    <a:pt x="1556258" y="1732788"/>
                  </a:lnTo>
                  <a:lnTo>
                    <a:pt x="1584706" y="1659127"/>
                  </a:lnTo>
                  <a:lnTo>
                    <a:pt x="1603756" y="1590166"/>
                  </a:lnTo>
                  <a:lnTo>
                    <a:pt x="1603756" y="1516507"/>
                  </a:lnTo>
                  <a:lnTo>
                    <a:pt x="1596846" y="1481064"/>
                  </a:lnTo>
                  <a:lnTo>
                    <a:pt x="1585626" y="1460039"/>
                  </a:lnTo>
                  <a:lnTo>
                    <a:pt x="1569215" y="1448230"/>
                  </a:lnTo>
                  <a:lnTo>
                    <a:pt x="1546733" y="1440433"/>
                  </a:lnTo>
                  <a:lnTo>
                    <a:pt x="1503933" y="1430908"/>
                  </a:lnTo>
                  <a:close/>
                </a:path>
                <a:path w="1610995" h="2407920">
                  <a:moveTo>
                    <a:pt x="1196633" y="137922"/>
                  </a:moveTo>
                  <a:lnTo>
                    <a:pt x="748030" y="137922"/>
                  </a:lnTo>
                  <a:lnTo>
                    <a:pt x="843153" y="147319"/>
                  </a:lnTo>
                  <a:lnTo>
                    <a:pt x="928750" y="163956"/>
                  </a:lnTo>
                  <a:lnTo>
                    <a:pt x="1045209" y="211581"/>
                  </a:lnTo>
                  <a:lnTo>
                    <a:pt x="1149731" y="273303"/>
                  </a:lnTo>
                  <a:lnTo>
                    <a:pt x="1235329" y="347090"/>
                  </a:lnTo>
                  <a:lnTo>
                    <a:pt x="1313815" y="437388"/>
                  </a:lnTo>
                  <a:lnTo>
                    <a:pt x="1373250" y="539623"/>
                  </a:lnTo>
                  <a:lnTo>
                    <a:pt x="1413636" y="660780"/>
                  </a:lnTo>
                  <a:lnTo>
                    <a:pt x="1418335" y="717803"/>
                  </a:lnTo>
                  <a:lnTo>
                    <a:pt x="1413636" y="774953"/>
                  </a:lnTo>
                  <a:lnTo>
                    <a:pt x="1399285" y="824864"/>
                  </a:lnTo>
                  <a:lnTo>
                    <a:pt x="1387474" y="877062"/>
                  </a:lnTo>
                  <a:lnTo>
                    <a:pt x="1387474" y="924687"/>
                  </a:lnTo>
                  <a:lnTo>
                    <a:pt x="1404111" y="972185"/>
                  </a:lnTo>
                  <a:lnTo>
                    <a:pt x="1431708" y="998069"/>
                  </a:lnTo>
                  <a:lnTo>
                    <a:pt x="1465818" y="1010475"/>
                  </a:lnTo>
                  <a:lnTo>
                    <a:pt x="1500570" y="1013833"/>
                  </a:lnTo>
                  <a:lnTo>
                    <a:pt x="1530095" y="1012571"/>
                  </a:lnTo>
                  <a:lnTo>
                    <a:pt x="1561500" y="998356"/>
                  </a:lnTo>
                  <a:lnTo>
                    <a:pt x="1578451" y="984107"/>
                  </a:lnTo>
                  <a:lnTo>
                    <a:pt x="1589639" y="969833"/>
                  </a:lnTo>
                  <a:lnTo>
                    <a:pt x="1603756" y="955548"/>
                  </a:lnTo>
                  <a:lnTo>
                    <a:pt x="1610868" y="891413"/>
                  </a:lnTo>
                  <a:lnTo>
                    <a:pt x="1584706" y="822451"/>
                  </a:lnTo>
                  <a:lnTo>
                    <a:pt x="1568069" y="748791"/>
                  </a:lnTo>
                  <a:lnTo>
                    <a:pt x="1556258" y="670305"/>
                  </a:lnTo>
                  <a:lnTo>
                    <a:pt x="1537208" y="591819"/>
                  </a:lnTo>
                  <a:lnTo>
                    <a:pt x="1515745" y="518160"/>
                  </a:lnTo>
                  <a:lnTo>
                    <a:pt x="1465833" y="406526"/>
                  </a:lnTo>
                  <a:lnTo>
                    <a:pt x="1392173" y="306577"/>
                  </a:lnTo>
                  <a:lnTo>
                    <a:pt x="1304290" y="216280"/>
                  </a:lnTo>
                  <a:lnTo>
                    <a:pt x="1204468" y="142621"/>
                  </a:lnTo>
                  <a:lnTo>
                    <a:pt x="1196633" y="137922"/>
                  </a:lnTo>
                  <a:close/>
                </a:path>
                <a:path w="1610995" h="2407920">
                  <a:moveTo>
                    <a:pt x="781431" y="0"/>
                  </a:moveTo>
                  <a:lnTo>
                    <a:pt x="669670" y="0"/>
                  </a:lnTo>
                  <a:lnTo>
                    <a:pt x="562737" y="9525"/>
                  </a:lnTo>
                  <a:lnTo>
                    <a:pt x="458088" y="21336"/>
                  </a:lnTo>
                  <a:lnTo>
                    <a:pt x="367792" y="42799"/>
                  </a:lnTo>
                  <a:lnTo>
                    <a:pt x="206247" y="90297"/>
                  </a:lnTo>
                  <a:lnTo>
                    <a:pt x="56387" y="152146"/>
                  </a:lnTo>
                  <a:lnTo>
                    <a:pt x="0" y="179450"/>
                  </a:lnTo>
                  <a:lnTo>
                    <a:pt x="0" y="345566"/>
                  </a:lnTo>
                  <a:lnTo>
                    <a:pt x="68325" y="311403"/>
                  </a:lnTo>
                  <a:lnTo>
                    <a:pt x="220471" y="242442"/>
                  </a:lnTo>
                  <a:lnTo>
                    <a:pt x="374903" y="185419"/>
                  </a:lnTo>
                  <a:lnTo>
                    <a:pt x="453389" y="163956"/>
                  </a:lnTo>
                  <a:lnTo>
                    <a:pt x="548386" y="152146"/>
                  </a:lnTo>
                  <a:lnTo>
                    <a:pt x="648207" y="142621"/>
                  </a:lnTo>
                  <a:lnTo>
                    <a:pt x="748030" y="137922"/>
                  </a:lnTo>
                  <a:lnTo>
                    <a:pt x="1196633" y="137922"/>
                  </a:lnTo>
                  <a:lnTo>
                    <a:pt x="1097533" y="78486"/>
                  </a:lnTo>
                  <a:lnTo>
                    <a:pt x="976248" y="35687"/>
                  </a:lnTo>
                  <a:lnTo>
                    <a:pt x="881253" y="14224"/>
                  </a:lnTo>
                  <a:lnTo>
                    <a:pt x="78143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2074163"/>
              <a:ext cx="7824470" cy="2235200"/>
            </a:xfrm>
            <a:custGeom>
              <a:avLst/>
              <a:gdLst/>
              <a:ahLst/>
              <a:cxnLst/>
              <a:rect l="l" t="t" r="r" b="b"/>
              <a:pathLst>
                <a:path w="7824470" h="2235200">
                  <a:moveTo>
                    <a:pt x="1312164" y="1299972"/>
                  </a:moveTo>
                  <a:lnTo>
                    <a:pt x="0" y="1299972"/>
                  </a:lnTo>
                  <a:lnTo>
                    <a:pt x="0" y="1421892"/>
                  </a:lnTo>
                  <a:lnTo>
                    <a:pt x="1312164" y="1421892"/>
                  </a:lnTo>
                  <a:lnTo>
                    <a:pt x="1312164" y="1299972"/>
                  </a:lnTo>
                  <a:close/>
                </a:path>
                <a:path w="7824470" h="2235200">
                  <a:moveTo>
                    <a:pt x="7823962" y="1335278"/>
                  </a:moveTo>
                  <a:lnTo>
                    <a:pt x="7367778" y="1335278"/>
                  </a:lnTo>
                  <a:lnTo>
                    <a:pt x="7246239" y="1046353"/>
                  </a:lnTo>
                  <a:lnTo>
                    <a:pt x="7239406" y="1035431"/>
                  </a:lnTo>
                  <a:lnTo>
                    <a:pt x="7227786" y="1026858"/>
                  </a:lnTo>
                  <a:lnTo>
                    <a:pt x="7212406" y="1021537"/>
                  </a:lnTo>
                  <a:lnTo>
                    <a:pt x="7194296" y="1020318"/>
                  </a:lnTo>
                  <a:lnTo>
                    <a:pt x="7177583" y="1022553"/>
                  </a:lnTo>
                  <a:lnTo>
                    <a:pt x="7163028" y="1028687"/>
                  </a:lnTo>
                  <a:lnTo>
                    <a:pt x="7151979" y="1037945"/>
                  </a:lnTo>
                  <a:lnTo>
                    <a:pt x="7145782" y="1049528"/>
                  </a:lnTo>
                  <a:lnTo>
                    <a:pt x="7022084" y="1514729"/>
                  </a:lnTo>
                  <a:lnTo>
                    <a:pt x="6895084" y="519684"/>
                  </a:lnTo>
                  <a:lnTo>
                    <a:pt x="6889305" y="506641"/>
                  </a:lnTo>
                  <a:lnTo>
                    <a:pt x="6877825" y="496404"/>
                  </a:lnTo>
                  <a:lnTo>
                    <a:pt x="6861988" y="489699"/>
                  </a:lnTo>
                  <a:lnTo>
                    <a:pt x="6843141" y="487299"/>
                  </a:lnTo>
                  <a:lnTo>
                    <a:pt x="6824281" y="489699"/>
                  </a:lnTo>
                  <a:lnTo>
                    <a:pt x="6808444" y="496404"/>
                  </a:lnTo>
                  <a:lnTo>
                    <a:pt x="6796964" y="506641"/>
                  </a:lnTo>
                  <a:lnTo>
                    <a:pt x="6791198" y="519684"/>
                  </a:lnTo>
                  <a:lnTo>
                    <a:pt x="6589141" y="1344676"/>
                  </a:lnTo>
                  <a:lnTo>
                    <a:pt x="5965063" y="1344676"/>
                  </a:lnTo>
                  <a:lnTo>
                    <a:pt x="5808218" y="866013"/>
                  </a:lnTo>
                  <a:lnTo>
                    <a:pt x="5775350" y="839800"/>
                  </a:lnTo>
                  <a:lnTo>
                    <a:pt x="5758561" y="837692"/>
                  </a:lnTo>
                  <a:lnTo>
                    <a:pt x="5741759" y="839800"/>
                  </a:lnTo>
                  <a:lnTo>
                    <a:pt x="5727065" y="845667"/>
                  </a:lnTo>
                  <a:lnTo>
                    <a:pt x="5715686" y="854633"/>
                  </a:lnTo>
                  <a:lnTo>
                    <a:pt x="5708904" y="866013"/>
                  </a:lnTo>
                  <a:lnTo>
                    <a:pt x="5598414" y="1219581"/>
                  </a:lnTo>
                  <a:lnTo>
                    <a:pt x="5463667" y="33909"/>
                  </a:lnTo>
                  <a:lnTo>
                    <a:pt x="5458968" y="20637"/>
                  </a:lnTo>
                  <a:lnTo>
                    <a:pt x="5447792" y="9867"/>
                  </a:lnTo>
                  <a:lnTo>
                    <a:pt x="5431841" y="2641"/>
                  </a:lnTo>
                  <a:lnTo>
                    <a:pt x="5412867" y="0"/>
                  </a:lnTo>
                  <a:lnTo>
                    <a:pt x="5393372" y="2768"/>
                  </a:lnTo>
                  <a:lnTo>
                    <a:pt x="5377319" y="10248"/>
                  </a:lnTo>
                  <a:lnTo>
                    <a:pt x="5366055" y="21272"/>
                  </a:lnTo>
                  <a:lnTo>
                    <a:pt x="5360924" y="34671"/>
                  </a:lnTo>
                  <a:lnTo>
                    <a:pt x="5161026" y="2032000"/>
                  </a:lnTo>
                  <a:lnTo>
                    <a:pt x="5034026" y="1103757"/>
                  </a:lnTo>
                  <a:lnTo>
                    <a:pt x="5029898" y="1091196"/>
                  </a:lnTo>
                  <a:lnTo>
                    <a:pt x="5020208" y="1080960"/>
                  </a:lnTo>
                  <a:lnTo>
                    <a:pt x="5006378" y="1073683"/>
                  </a:lnTo>
                  <a:lnTo>
                    <a:pt x="4989830" y="1069975"/>
                  </a:lnTo>
                  <a:lnTo>
                    <a:pt x="4972799" y="1070559"/>
                  </a:lnTo>
                  <a:lnTo>
                    <a:pt x="4957343" y="1075359"/>
                  </a:lnTo>
                  <a:lnTo>
                    <a:pt x="4944605" y="1083576"/>
                  </a:lnTo>
                  <a:lnTo>
                    <a:pt x="4935728" y="1094359"/>
                  </a:lnTo>
                  <a:lnTo>
                    <a:pt x="4807585" y="1342390"/>
                  </a:lnTo>
                  <a:lnTo>
                    <a:pt x="3935095" y="1342390"/>
                  </a:lnTo>
                  <a:lnTo>
                    <a:pt x="3915295" y="1345298"/>
                  </a:lnTo>
                  <a:lnTo>
                    <a:pt x="3898735" y="1353210"/>
                  </a:lnTo>
                  <a:lnTo>
                    <a:pt x="3887368" y="1364957"/>
                  </a:lnTo>
                  <a:lnTo>
                    <a:pt x="3883152" y="1379347"/>
                  </a:lnTo>
                  <a:lnTo>
                    <a:pt x="3887228" y="1393456"/>
                  </a:lnTo>
                  <a:lnTo>
                    <a:pt x="3898354" y="1405280"/>
                  </a:lnTo>
                  <a:lnTo>
                    <a:pt x="3914864" y="1413408"/>
                  </a:lnTo>
                  <a:lnTo>
                    <a:pt x="3935095" y="1416431"/>
                  </a:lnTo>
                  <a:lnTo>
                    <a:pt x="4817491" y="1415542"/>
                  </a:lnTo>
                  <a:lnTo>
                    <a:pt x="4868176" y="1404150"/>
                  </a:lnTo>
                  <a:lnTo>
                    <a:pt x="4901438" y="1373886"/>
                  </a:lnTo>
                  <a:lnTo>
                    <a:pt x="4953381" y="1273810"/>
                  </a:lnTo>
                  <a:lnTo>
                    <a:pt x="5075936" y="2178431"/>
                  </a:lnTo>
                  <a:lnTo>
                    <a:pt x="5084686" y="2199932"/>
                  </a:lnTo>
                  <a:lnTo>
                    <a:pt x="5102872" y="2217445"/>
                  </a:lnTo>
                  <a:lnTo>
                    <a:pt x="5128311" y="2229637"/>
                  </a:lnTo>
                  <a:lnTo>
                    <a:pt x="5158867" y="2235200"/>
                  </a:lnTo>
                  <a:lnTo>
                    <a:pt x="5164328" y="2235200"/>
                  </a:lnTo>
                  <a:lnTo>
                    <a:pt x="5208740" y="2226208"/>
                  </a:lnTo>
                  <a:lnTo>
                    <a:pt x="5242458" y="2199856"/>
                  </a:lnTo>
                  <a:lnTo>
                    <a:pt x="5421630" y="443992"/>
                  </a:lnTo>
                  <a:lnTo>
                    <a:pt x="5511165" y="1326642"/>
                  </a:lnTo>
                  <a:lnTo>
                    <a:pt x="5530608" y="1360385"/>
                  </a:lnTo>
                  <a:lnTo>
                    <a:pt x="5574157" y="1379347"/>
                  </a:lnTo>
                  <a:lnTo>
                    <a:pt x="5606529" y="1379893"/>
                  </a:lnTo>
                  <a:lnTo>
                    <a:pt x="5635536" y="1371803"/>
                  </a:lnTo>
                  <a:lnTo>
                    <a:pt x="5658142" y="1356461"/>
                  </a:lnTo>
                  <a:lnTo>
                    <a:pt x="5671312" y="1335278"/>
                  </a:lnTo>
                  <a:lnTo>
                    <a:pt x="5764022" y="1036828"/>
                  </a:lnTo>
                  <a:lnTo>
                    <a:pt x="5873369" y="1371473"/>
                  </a:lnTo>
                  <a:lnTo>
                    <a:pt x="5884088" y="1389354"/>
                  </a:lnTo>
                  <a:lnTo>
                    <a:pt x="5901842" y="1403273"/>
                  </a:lnTo>
                  <a:lnTo>
                    <a:pt x="5924982" y="1412328"/>
                  </a:lnTo>
                  <a:lnTo>
                    <a:pt x="5951855" y="1415542"/>
                  </a:lnTo>
                  <a:lnTo>
                    <a:pt x="6615544" y="1415542"/>
                  </a:lnTo>
                  <a:lnTo>
                    <a:pt x="6669037" y="1401406"/>
                  </a:lnTo>
                  <a:lnTo>
                    <a:pt x="6695186" y="1366012"/>
                  </a:lnTo>
                  <a:lnTo>
                    <a:pt x="6846443" y="726694"/>
                  </a:lnTo>
                  <a:lnTo>
                    <a:pt x="6944741" y="1648587"/>
                  </a:lnTo>
                  <a:lnTo>
                    <a:pt x="6951777" y="1665706"/>
                  </a:lnTo>
                  <a:lnTo>
                    <a:pt x="6965328" y="1679879"/>
                  </a:lnTo>
                  <a:lnTo>
                    <a:pt x="6984047" y="1690217"/>
                  </a:lnTo>
                  <a:lnTo>
                    <a:pt x="7006590" y="1695831"/>
                  </a:lnTo>
                  <a:lnTo>
                    <a:pt x="7036562" y="1695640"/>
                  </a:lnTo>
                  <a:lnTo>
                    <a:pt x="7063206" y="1687512"/>
                  </a:lnTo>
                  <a:lnTo>
                    <a:pt x="7083641" y="1672729"/>
                  </a:lnTo>
                  <a:lnTo>
                    <a:pt x="7094982" y="1652524"/>
                  </a:lnTo>
                  <a:lnTo>
                    <a:pt x="7213092" y="1210945"/>
                  </a:lnTo>
                  <a:lnTo>
                    <a:pt x="7278243" y="1369187"/>
                  </a:lnTo>
                  <a:lnTo>
                    <a:pt x="7289203" y="1384350"/>
                  </a:lnTo>
                  <a:lnTo>
                    <a:pt x="7305942" y="1396288"/>
                  </a:lnTo>
                  <a:lnTo>
                    <a:pt x="7326795" y="1404112"/>
                  </a:lnTo>
                  <a:lnTo>
                    <a:pt x="7350125" y="1406906"/>
                  </a:lnTo>
                  <a:lnTo>
                    <a:pt x="7823962" y="1406906"/>
                  </a:lnTo>
                  <a:lnTo>
                    <a:pt x="7823962" y="1335278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0155935" y="2074164"/>
            <a:ext cx="2036445" cy="2235835"/>
          </a:xfrm>
          <a:custGeom>
            <a:avLst/>
            <a:gdLst/>
            <a:ahLst/>
            <a:cxnLst/>
            <a:rect l="l" t="t" r="r" b="b"/>
            <a:pathLst>
              <a:path w="2036445" h="2235835">
                <a:moveTo>
                  <a:pt x="1307719" y="0"/>
                </a:moveTo>
                <a:lnTo>
                  <a:pt x="1267821" y="21270"/>
                </a:lnTo>
                <a:lnTo>
                  <a:pt x="1092454" y="2032508"/>
                </a:lnTo>
                <a:lnTo>
                  <a:pt x="983869" y="1104011"/>
                </a:lnTo>
                <a:lnTo>
                  <a:pt x="980386" y="1091445"/>
                </a:lnTo>
                <a:lnTo>
                  <a:pt x="972105" y="1081214"/>
                </a:lnTo>
                <a:lnTo>
                  <a:pt x="960276" y="1073935"/>
                </a:lnTo>
                <a:lnTo>
                  <a:pt x="946150" y="1070228"/>
                </a:lnTo>
                <a:lnTo>
                  <a:pt x="931620" y="1070806"/>
                </a:lnTo>
                <a:lnTo>
                  <a:pt x="918400" y="1075610"/>
                </a:lnTo>
                <a:lnTo>
                  <a:pt x="907466" y="1083819"/>
                </a:lnTo>
                <a:lnTo>
                  <a:pt x="899795" y="1094613"/>
                </a:lnTo>
                <a:lnTo>
                  <a:pt x="790321" y="1342644"/>
                </a:lnTo>
                <a:lnTo>
                  <a:pt x="44323" y="1342644"/>
                </a:lnTo>
                <a:lnTo>
                  <a:pt x="27485" y="1345563"/>
                </a:lnTo>
                <a:lnTo>
                  <a:pt x="13350" y="1353518"/>
                </a:lnTo>
                <a:lnTo>
                  <a:pt x="3621" y="1365307"/>
                </a:lnTo>
                <a:lnTo>
                  <a:pt x="0" y="1379727"/>
                </a:lnTo>
                <a:lnTo>
                  <a:pt x="3478" y="1393807"/>
                </a:lnTo>
                <a:lnTo>
                  <a:pt x="12969" y="1405588"/>
                </a:lnTo>
                <a:lnTo>
                  <a:pt x="27056" y="1413678"/>
                </a:lnTo>
                <a:lnTo>
                  <a:pt x="44323" y="1416685"/>
                </a:lnTo>
                <a:lnTo>
                  <a:pt x="798830" y="1415923"/>
                </a:lnTo>
                <a:lnTo>
                  <a:pt x="842137" y="1404508"/>
                </a:lnTo>
                <a:lnTo>
                  <a:pt x="870585" y="1374139"/>
                </a:lnTo>
                <a:lnTo>
                  <a:pt x="914908" y="1274190"/>
                </a:lnTo>
                <a:lnTo>
                  <a:pt x="1019810" y="2179066"/>
                </a:lnTo>
                <a:lnTo>
                  <a:pt x="1027237" y="2200489"/>
                </a:lnTo>
                <a:lnTo>
                  <a:pt x="1042749" y="2217959"/>
                </a:lnTo>
                <a:lnTo>
                  <a:pt x="1064476" y="2230143"/>
                </a:lnTo>
                <a:lnTo>
                  <a:pt x="1090549" y="2235708"/>
                </a:lnTo>
                <a:lnTo>
                  <a:pt x="1094359" y="2235708"/>
                </a:lnTo>
                <a:lnTo>
                  <a:pt x="1133308" y="2226760"/>
                </a:lnTo>
                <a:lnTo>
                  <a:pt x="1162113" y="2200354"/>
                </a:lnTo>
                <a:lnTo>
                  <a:pt x="1315339" y="444119"/>
                </a:lnTo>
                <a:lnTo>
                  <a:pt x="1391793" y="1326896"/>
                </a:lnTo>
                <a:lnTo>
                  <a:pt x="1424868" y="1372669"/>
                </a:lnTo>
                <a:lnTo>
                  <a:pt x="1473334" y="1380271"/>
                </a:lnTo>
                <a:lnTo>
                  <a:pt x="1498123" y="1372171"/>
                </a:lnTo>
                <a:lnTo>
                  <a:pt x="1517435" y="1356832"/>
                </a:lnTo>
                <a:lnTo>
                  <a:pt x="1528699" y="1335659"/>
                </a:lnTo>
                <a:lnTo>
                  <a:pt x="1608074" y="1037082"/>
                </a:lnTo>
                <a:lnTo>
                  <a:pt x="1701546" y="1371853"/>
                </a:lnTo>
                <a:lnTo>
                  <a:pt x="1710666" y="1389669"/>
                </a:lnTo>
                <a:lnTo>
                  <a:pt x="1725834" y="1403603"/>
                </a:lnTo>
                <a:lnTo>
                  <a:pt x="1745622" y="1412680"/>
                </a:lnTo>
                <a:lnTo>
                  <a:pt x="1768602" y="1415923"/>
                </a:lnTo>
                <a:lnTo>
                  <a:pt x="2036064" y="1415923"/>
                </a:lnTo>
                <a:lnTo>
                  <a:pt x="2036064" y="1345057"/>
                </a:lnTo>
                <a:lnTo>
                  <a:pt x="1779905" y="1345057"/>
                </a:lnTo>
                <a:lnTo>
                  <a:pt x="1645793" y="866266"/>
                </a:lnTo>
                <a:lnTo>
                  <a:pt x="1639968" y="854876"/>
                </a:lnTo>
                <a:lnTo>
                  <a:pt x="1630251" y="845915"/>
                </a:lnTo>
                <a:lnTo>
                  <a:pt x="1617700" y="840049"/>
                </a:lnTo>
                <a:lnTo>
                  <a:pt x="1603375" y="837946"/>
                </a:lnTo>
                <a:lnTo>
                  <a:pt x="1588976" y="840049"/>
                </a:lnTo>
                <a:lnTo>
                  <a:pt x="1576387" y="845915"/>
                </a:lnTo>
                <a:lnTo>
                  <a:pt x="1566656" y="854876"/>
                </a:lnTo>
                <a:lnTo>
                  <a:pt x="1560830" y="866266"/>
                </a:lnTo>
                <a:lnTo>
                  <a:pt x="1466342" y="1219835"/>
                </a:lnTo>
                <a:lnTo>
                  <a:pt x="1351153" y="33909"/>
                </a:lnTo>
                <a:lnTo>
                  <a:pt x="1347188" y="20627"/>
                </a:lnTo>
                <a:lnTo>
                  <a:pt x="1337627" y="9858"/>
                </a:lnTo>
                <a:lnTo>
                  <a:pt x="1323971" y="2637"/>
                </a:lnTo>
                <a:lnTo>
                  <a:pt x="1307719" y="0"/>
                </a:lnTo>
                <a:close/>
              </a:path>
            </a:pathLst>
          </a:custGeom>
          <a:solidFill>
            <a:srgbClr val="BE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2953511" y="3220199"/>
            <a:ext cx="487045" cy="485775"/>
            <a:chOff x="2953511" y="3220199"/>
            <a:chExt cx="487045" cy="48577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3511" y="3220199"/>
              <a:ext cx="486917" cy="48540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85515" y="3252216"/>
              <a:ext cx="425195" cy="4236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40607" y="3418332"/>
              <a:ext cx="91439" cy="746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4951" y="3311639"/>
              <a:ext cx="306324" cy="3048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5431" y="3342132"/>
              <a:ext cx="245364" cy="24383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183635" y="3450336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1336" y="0"/>
                  </a:moveTo>
                  <a:lnTo>
                    <a:pt x="6095" y="0"/>
                  </a:lnTo>
                  <a:lnTo>
                    <a:pt x="0" y="6096"/>
                  </a:lnTo>
                  <a:lnTo>
                    <a:pt x="0" y="21336"/>
                  </a:lnTo>
                  <a:lnTo>
                    <a:pt x="6095" y="27431"/>
                  </a:lnTo>
                  <a:lnTo>
                    <a:pt x="21336" y="27431"/>
                  </a:lnTo>
                  <a:lnTo>
                    <a:pt x="27431" y="21336"/>
                  </a:lnTo>
                  <a:lnTo>
                    <a:pt x="27431" y="13715"/>
                  </a:lnTo>
                  <a:lnTo>
                    <a:pt x="27431" y="6096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22035" y="4198620"/>
            <a:ext cx="1399032" cy="140055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9456" y="188976"/>
            <a:ext cx="5532120" cy="73913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023924" y="5636463"/>
            <a:ext cx="10497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ASEGURA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REVISIÓN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PUNTOS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SEGURIDAD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FLOTILLA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05300" y="4524755"/>
            <a:ext cx="1412748" cy="57150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30668" y="1847088"/>
            <a:ext cx="2857500" cy="34701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80" h="1097280">
                <a:moveTo>
                  <a:pt x="1097280" y="0"/>
                </a:moveTo>
                <a:lnTo>
                  <a:pt x="0" y="0"/>
                </a:lnTo>
                <a:lnTo>
                  <a:pt x="0" y="1097279"/>
                </a:lnTo>
                <a:lnTo>
                  <a:pt x="1097280" y="0"/>
                </a:lnTo>
                <a:close/>
              </a:path>
            </a:pathLst>
          </a:custGeom>
          <a:solidFill>
            <a:srgbClr val="5A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446007" y="0"/>
            <a:ext cx="3746500" cy="6858000"/>
            <a:chOff x="8446007" y="0"/>
            <a:chExt cx="3746500" cy="6858000"/>
          </a:xfrm>
        </p:grpSpPr>
        <p:sp>
          <p:nvSpPr>
            <p:cNvPr id="4" name="object 4"/>
            <p:cNvSpPr/>
            <p:nvPr/>
          </p:nvSpPr>
          <p:spPr>
            <a:xfrm>
              <a:off x="8446007" y="0"/>
              <a:ext cx="3746500" cy="6858000"/>
            </a:xfrm>
            <a:custGeom>
              <a:avLst/>
              <a:gdLst/>
              <a:ahLst/>
              <a:cxnLst/>
              <a:rect l="l" t="t" r="r" b="b"/>
              <a:pathLst>
                <a:path w="3746500" h="6858000">
                  <a:moveTo>
                    <a:pt x="374599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745992" y="6858000"/>
                  </a:lnTo>
                  <a:lnTo>
                    <a:pt x="3745992" y="0"/>
                  </a:lnTo>
                  <a:close/>
                </a:path>
              </a:pathLst>
            </a:custGeom>
            <a:solidFill>
              <a:srgbClr val="5A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70391" y="6236208"/>
              <a:ext cx="3721607" cy="4785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1579" y="2258567"/>
              <a:ext cx="3060192" cy="30586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6475" y="198120"/>
              <a:ext cx="1333500" cy="161848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56971" y="2089530"/>
            <a:ext cx="366966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Se</a:t>
            </a:r>
            <a:r>
              <a:rPr sz="18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solicita</a:t>
            </a:r>
            <a:r>
              <a:rPr sz="18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información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sobre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los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niveles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8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aceite,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primero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tiene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que</a:t>
            </a:r>
            <a:r>
              <a:rPr sz="18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contestar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una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pregunta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y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después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se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tiene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que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agregar 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una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imagen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la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misma.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6971" y="3735704"/>
            <a:ext cx="35045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514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La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foto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tiene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que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ser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en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tiempo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real,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no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ser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así,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no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puede</a:t>
            </a:r>
            <a:r>
              <a:rPr sz="18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continuar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con</a:t>
            </a:r>
            <a:r>
              <a:rPr sz="18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el</a:t>
            </a:r>
            <a:r>
              <a:rPr sz="18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llenado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del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formulario.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Niveles</a:t>
            </a:r>
            <a:r>
              <a:rPr spc="-70" dirty="0"/>
              <a:t> </a:t>
            </a:r>
            <a:r>
              <a:rPr spc="-25" dirty="0"/>
              <a:t>de </a:t>
            </a:r>
            <a:r>
              <a:rPr spc="-10" dirty="0"/>
              <a:t>Aceite</a:t>
            </a: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88991" y="89956"/>
            <a:ext cx="3334512" cy="676803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888991" y="1152144"/>
            <a:ext cx="1955800" cy="36893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latin typeface="Arial MT"/>
                <a:cs typeface="Arial MT"/>
              </a:rPr>
              <a:t>Niveles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1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Aceite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40223" y="1874520"/>
            <a:ext cx="2315210" cy="370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Arial MT"/>
                <a:cs typeface="Arial MT"/>
              </a:rPr>
              <a:t>Imagen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Bayoneta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88991" y="2753867"/>
            <a:ext cx="3334361" cy="227837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40155" y="6211011"/>
            <a:ext cx="1605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44536A"/>
                </a:solidFill>
                <a:latin typeface="Arial"/>
                <a:cs typeface="Arial"/>
              </a:rPr>
              <a:t>(ejemplo)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80" h="1097280">
                <a:moveTo>
                  <a:pt x="1097280" y="0"/>
                </a:moveTo>
                <a:lnTo>
                  <a:pt x="0" y="0"/>
                </a:lnTo>
                <a:lnTo>
                  <a:pt x="0" y="1097279"/>
                </a:lnTo>
                <a:lnTo>
                  <a:pt x="1097280" y="0"/>
                </a:lnTo>
                <a:close/>
              </a:path>
            </a:pathLst>
          </a:custGeom>
          <a:solidFill>
            <a:srgbClr val="5A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446007" y="0"/>
            <a:ext cx="3746500" cy="6858000"/>
            <a:chOff x="8446007" y="0"/>
            <a:chExt cx="3746500" cy="6858000"/>
          </a:xfrm>
        </p:grpSpPr>
        <p:sp>
          <p:nvSpPr>
            <p:cNvPr id="4" name="object 4"/>
            <p:cNvSpPr/>
            <p:nvPr/>
          </p:nvSpPr>
          <p:spPr>
            <a:xfrm>
              <a:off x="8446007" y="0"/>
              <a:ext cx="3746500" cy="6858000"/>
            </a:xfrm>
            <a:custGeom>
              <a:avLst/>
              <a:gdLst/>
              <a:ahLst/>
              <a:cxnLst/>
              <a:rect l="l" t="t" r="r" b="b"/>
              <a:pathLst>
                <a:path w="3746500" h="6858000">
                  <a:moveTo>
                    <a:pt x="374599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745992" y="6858000"/>
                  </a:lnTo>
                  <a:lnTo>
                    <a:pt x="3745992" y="0"/>
                  </a:lnTo>
                  <a:close/>
                </a:path>
              </a:pathLst>
            </a:custGeom>
            <a:solidFill>
              <a:srgbClr val="5A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70391" y="6236208"/>
              <a:ext cx="3721607" cy="47853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026152" y="551756"/>
            <a:ext cx="2946400" cy="6056630"/>
            <a:chOff x="5026152" y="551756"/>
            <a:chExt cx="2946400" cy="605663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6152" y="551756"/>
              <a:ext cx="2945892" cy="605628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82540" y="3073945"/>
              <a:ext cx="2874491" cy="191558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08203" y="2285746"/>
            <a:ext cx="341566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Se</a:t>
            </a:r>
            <a:r>
              <a:rPr sz="18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solicita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información</a:t>
            </a:r>
            <a:r>
              <a:rPr sz="18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8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la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cinta reflejante.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 MT"/>
              <a:cs typeface="Arial MT"/>
            </a:endParaRPr>
          </a:p>
          <a:p>
            <a:pPr marL="12700" marR="30861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Se</a:t>
            </a:r>
            <a:r>
              <a:rPr sz="18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le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puede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solicitar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una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foto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 o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que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escanee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un</a:t>
            </a:r>
            <a:r>
              <a:rPr sz="18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código</a:t>
            </a:r>
            <a:r>
              <a:rPr sz="18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de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Barra,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el</a:t>
            </a:r>
            <a:r>
              <a:rPr sz="18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cual</a:t>
            </a:r>
            <a:r>
              <a:rPr sz="18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estará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 un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costado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la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cinta</a:t>
            </a:r>
            <a:r>
              <a:rPr sz="18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reflejante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para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asegurar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que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el</a:t>
            </a:r>
            <a:r>
              <a:rPr sz="18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operador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visita</a:t>
            </a:r>
            <a:r>
              <a:rPr sz="18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en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presencia,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el</a:t>
            </a:r>
            <a:r>
              <a:rPr sz="18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lugar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de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la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cinta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y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escanea</a:t>
            </a:r>
            <a:r>
              <a:rPr sz="18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el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código.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8203" y="715137"/>
            <a:ext cx="1967864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Cinta Reflejante</a:t>
            </a: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66476" y="198120"/>
            <a:ext cx="1333500" cy="161848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8314943" y="1997964"/>
            <a:ext cx="3863340" cy="2543810"/>
            <a:chOff x="8314943" y="1997964"/>
            <a:chExt cx="3863340" cy="254381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14943" y="1997964"/>
              <a:ext cx="3863340" cy="25435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06967" y="2189988"/>
              <a:ext cx="3493008" cy="217322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40155" y="6211011"/>
            <a:ext cx="1605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44536A"/>
                </a:solidFill>
                <a:latin typeface="Arial"/>
                <a:cs typeface="Arial"/>
              </a:rPr>
              <a:t>(ejemplo)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80" h="1097280">
                <a:moveTo>
                  <a:pt x="1097280" y="0"/>
                </a:moveTo>
                <a:lnTo>
                  <a:pt x="0" y="0"/>
                </a:lnTo>
                <a:lnTo>
                  <a:pt x="0" y="1097279"/>
                </a:lnTo>
                <a:lnTo>
                  <a:pt x="1097280" y="0"/>
                </a:lnTo>
                <a:close/>
              </a:path>
            </a:pathLst>
          </a:custGeom>
          <a:solidFill>
            <a:srgbClr val="5A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446007" y="0"/>
            <a:ext cx="3746500" cy="6858000"/>
            <a:chOff x="8446007" y="0"/>
            <a:chExt cx="3746500" cy="6858000"/>
          </a:xfrm>
        </p:grpSpPr>
        <p:sp>
          <p:nvSpPr>
            <p:cNvPr id="4" name="object 4"/>
            <p:cNvSpPr/>
            <p:nvPr/>
          </p:nvSpPr>
          <p:spPr>
            <a:xfrm>
              <a:off x="8446007" y="0"/>
              <a:ext cx="3746500" cy="6858000"/>
            </a:xfrm>
            <a:custGeom>
              <a:avLst/>
              <a:gdLst/>
              <a:ahLst/>
              <a:cxnLst/>
              <a:rect l="l" t="t" r="r" b="b"/>
              <a:pathLst>
                <a:path w="3746500" h="6858000">
                  <a:moveTo>
                    <a:pt x="374599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745992" y="6858000"/>
                  </a:lnTo>
                  <a:lnTo>
                    <a:pt x="3745992" y="0"/>
                  </a:lnTo>
                  <a:close/>
                </a:path>
              </a:pathLst>
            </a:custGeom>
            <a:solidFill>
              <a:srgbClr val="5A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70391" y="6236208"/>
              <a:ext cx="3721607" cy="4785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6475" y="198120"/>
              <a:ext cx="1333500" cy="16184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42019" y="2147316"/>
              <a:ext cx="3636264" cy="25495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4043" y="2339339"/>
              <a:ext cx="3265932" cy="217931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08203" y="2285746"/>
            <a:ext cx="355536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Si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es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que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el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operador</a:t>
            </a:r>
            <a:r>
              <a:rPr sz="18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tiene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que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revisar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que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no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haya</a:t>
            </a:r>
            <a:r>
              <a:rPr sz="18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nadie</a:t>
            </a:r>
            <a:r>
              <a:rPr sz="18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por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debajo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del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vehículo,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se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puede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solicitar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que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tome</a:t>
            </a:r>
            <a:r>
              <a:rPr sz="18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una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foto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y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que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escanee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un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código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el</a:t>
            </a:r>
            <a:r>
              <a:rPr sz="18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cual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está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 por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debajo</a:t>
            </a:r>
            <a:r>
              <a:rPr sz="18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la</a:t>
            </a:r>
            <a:r>
              <a:rPr sz="18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defensa,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lo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cual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lo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obliga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visitar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el</a:t>
            </a:r>
            <a:r>
              <a:rPr sz="18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lado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trasero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del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vehículo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y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revisarlo.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 MT"/>
              <a:cs typeface="Arial MT"/>
            </a:endParaRPr>
          </a:p>
          <a:p>
            <a:pPr marL="12700" marR="6985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Sin</a:t>
            </a:r>
            <a:r>
              <a:rPr sz="18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este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paso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no</a:t>
            </a:r>
            <a:r>
              <a:rPr sz="18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puede</a:t>
            </a:r>
            <a:r>
              <a:rPr sz="18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completar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su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formulario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y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salir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8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ruta.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Suspensión Trasera</a:t>
            </a: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88991" y="89956"/>
            <a:ext cx="3334512" cy="676803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888991" y="1152144"/>
            <a:ext cx="1915795" cy="36893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latin typeface="Arial MT"/>
                <a:cs typeface="Arial MT"/>
              </a:rPr>
              <a:t>Revisión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Trasera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40223" y="1888235"/>
            <a:ext cx="2545080" cy="370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Arial MT"/>
                <a:cs typeface="Arial MT"/>
              </a:rPr>
              <a:t>Imagen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Suspensión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60620" y="2851404"/>
            <a:ext cx="3295869" cy="217772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40155" y="6211011"/>
            <a:ext cx="1605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44536A"/>
                </a:solidFill>
                <a:latin typeface="Arial"/>
                <a:cs typeface="Arial"/>
              </a:rPr>
              <a:t>(ejemplo)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9647" y="6227107"/>
            <a:ext cx="3608776" cy="47082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389621" y="254417"/>
            <a:ext cx="4507865" cy="5513070"/>
            <a:chOff x="7389621" y="254417"/>
            <a:chExt cx="4507865" cy="5513070"/>
          </a:xfrm>
        </p:grpSpPr>
        <p:sp>
          <p:nvSpPr>
            <p:cNvPr id="4" name="object 4"/>
            <p:cNvSpPr/>
            <p:nvPr/>
          </p:nvSpPr>
          <p:spPr>
            <a:xfrm>
              <a:off x="8348471" y="4815585"/>
              <a:ext cx="2111375" cy="951865"/>
            </a:xfrm>
            <a:custGeom>
              <a:avLst/>
              <a:gdLst/>
              <a:ahLst/>
              <a:cxnLst/>
              <a:rect l="l" t="t" r="r" b="b"/>
              <a:pathLst>
                <a:path w="2111375" h="951864">
                  <a:moveTo>
                    <a:pt x="1109979" y="0"/>
                  </a:moveTo>
                  <a:lnTo>
                    <a:pt x="1119965" y="65631"/>
                  </a:lnTo>
                  <a:lnTo>
                    <a:pt x="1129048" y="125585"/>
                  </a:lnTo>
                  <a:lnTo>
                    <a:pt x="1137030" y="180570"/>
                  </a:lnTo>
                  <a:lnTo>
                    <a:pt x="1143714" y="231297"/>
                  </a:lnTo>
                  <a:lnTo>
                    <a:pt x="1148903" y="278475"/>
                  </a:lnTo>
                  <a:lnTo>
                    <a:pt x="1152397" y="322815"/>
                  </a:lnTo>
                  <a:lnTo>
                    <a:pt x="1154001" y="365025"/>
                  </a:lnTo>
                  <a:lnTo>
                    <a:pt x="1153517" y="405816"/>
                  </a:lnTo>
                  <a:lnTo>
                    <a:pt x="1150747" y="445897"/>
                  </a:lnTo>
                  <a:lnTo>
                    <a:pt x="1142317" y="492632"/>
                  </a:lnTo>
                  <a:lnTo>
                    <a:pt x="1119504" y="546607"/>
                  </a:lnTo>
                  <a:lnTo>
                    <a:pt x="1089067" y="587240"/>
                  </a:lnTo>
                  <a:lnTo>
                    <a:pt x="1048432" y="616820"/>
                  </a:lnTo>
                  <a:lnTo>
                    <a:pt x="1001791" y="637079"/>
                  </a:lnTo>
                  <a:lnTo>
                    <a:pt x="953341" y="649750"/>
                  </a:lnTo>
                  <a:lnTo>
                    <a:pt x="907276" y="656565"/>
                  </a:lnTo>
                  <a:lnTo>
                    <a:pt x="867791" y="659257"/>
                  </a:lnTo>
                  <a:lnTo>
                    <a:pt x="711218" y="664159"/>
                  </a:lnTo>
                  <a:lnTo>
                    <a:pt x="55485" y="695273"/>
                  </a:lnTo>
                  <a:lnTo>
                    <a:pt x="43844" y="695273"/>
                  </a:lnTo>
                  <a:lnTo>
                    <a:pt x="23383" y="695801"/>
                  </a:lnTo>
                  <a:lnTo>
                    <a:pt x="5613" y="697233"/>
                  </a:lnTo>
                  <a:lnTo>
                    <a:pt x="0" y="700023"/>
                  </a:lnTo>
                  <a:lnTo>
                    <a:pt x="2412" y="702436"/>
                  </a:lnTo>
                  <a:lnTo>
                    <a:pt x="14350" y="719201"/>
                  </a:lnTo>
                  <a:lnTo>
                    <a:pt x="70567" y="741305"/>
                  </a:lnTo>
                  <a:lnTo>
                    <a:pt x="149784" y="761918"/>
                  </a:lnTo>
                  <a:lnTo>
                    <a:pt x="199170" y="773538"/>
                  </a:lnTo>
                  <a:lnTo>
                    <a:pt x="312930" y="798655"/>
                  </a:lnTo>
                  <a:lnTo>
                    <a:pt x="507317" y="838773"/>
                  </a:lnTo>
                  <a:lnTo>
                    <a:pt x="1088389" y="949363"/>
                  </a:lnTo>
                  <a:lnTo>
                    <a:pt x="1120176" y="951763"/>
                  </a:lnTo>
                  <a:lnTo>
                    <a:pt x="1129156" y="951763"/>
                  </a:lnTo>
                  <a:lnTo>
                    <a:pt x="1279404" y="938688"/>
                  </a:lnTo>
                  <a:lnTo>
                    <a:pt x="1453755" y="920388"/>
                  </a:lnTo>
                  <a:lnTo>
                    <a:pt x="1583277" y="904585"/>
                  </a:lnTo>
                  <a:lnTo>
                    <a:pt x="1648809" y="895690"/>
                  </a:lnTo>
                  <a:lnTo>
                    <a:pt x="1713427" y="886171"/>
                  </a:lnTo>
                  <a:lnTo>
                    <a:pt x="1776058" y="876060"/>
                  </a:lnTo>
                  <a:lnTo>
                    <a:pt x="1835560" y="865396"/>
                  </a:lnTo>
                  <a:lnTo>
                    <a:pt x="1891074" y="854173"/>
                  </a:lnTo>
                  <a:lnTo>
                    <a:pt x="1941316" y="842456"/>
                  </a:lnTo>
                  <a:lnTo>
                    <a:pt x="1985284" y="830263"/>
                  </a:lnTo>
                  <a:lnTo>
                    <a:pt x="2021906" y="817623"/>
                  </a:lnTo>
                  <a:lnTo>
                    <a:pt x="2068829" y="791121"/>
                  </a:lnTo>
                  <a:lnTo>
                    <a:pt x="2099408" y="737002"/>
                  </a:lnTo>
                  <a:lnTo>
                    <a:pt x="2110960" y="662415"/>
                  </a:lnTo>
                  <a:lnTo>
                    <a:pt x="2110881" y="649750"/>
                  </a:lnTo>
                  <a:lnTo>
                    <a:pt x="2110801" y="637079"/>
                  </a:lnTo>
                  <a:lnTo>
                    <a:pt x="2106962" y="572480"/>
                  </a:lnTo>
                  <a:lnTo>
                    <a:pt x="2100217" y="523356"/>
                  </a:lnTo>
                  <a:lnTo>
                    <a:pt x="2090888" y="472314"/>
                  </a:lnTo>
                  <a:lnTo>
                    <a:pt x="2079409" y="419994"/>
                  </a:lnTo>
                  <a:lnTo>
                    <a:pt x="2066214" y="367036"/>
                  </a:lnTo>
                  <a:lnTo>
                    <a:pt x="2051738" y="314079"/>
                  </a:lnTo>
                  <a:lnTo>
                    <a:pt x="2036415" y="261763"/>
                  </a:lnTo>
                  <a:lnTo>
                    <a:pt x="2020679" y="210728"/>
                  </a:lnTo>
                  <a:lnTo>
                    <a:pt x="2004966" y="161615"/>
                  </a:lnTo>
                  <a:lnTo>
                    <a:pt x="1989708" y="115062"/>
                  </a:lnTo>
                  <a:lnTo>
                    <a:pt x="1990781" y="110678"/>
                  </a:lnTo>
                  <a:lnTo>
                    <a:pt x="1950778" y="95284"/>
                  </a:lnTo>
                  <a:lnTo>
                    <a:pt x="1891971" y="83527"/>
                  </a:lnTo>
                  <a:lnTo>
                    <a:pt x="1854090" y="77313"/>
                  </a:lnTo>
                  <a:lnTo>
                    <a:pt x="1811074" y="70926"/>
                  </a:lnTo>
                  <a:lnTo>
                    <a:pt x="1711191" y="57782"/>
                  </a:lnTo>
                  <a:lnTo>
                    <a:pt x="1532557" y="37708"/>
                  </a:lnTo>
                  <a:lnTo>
                    <a:pt x="1256893" y="11856"/>
                  </a:lnTo>
                  <a:lnTo>
                    <a:pt x="110997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92924" y="254418"/>
              <a:ext cx="4504690" cy="5483860"/>
            </a:xfrm>
            <a:custGeom>
              <a:avLst/>
              <a:gdLst/>
              <a:ahLst/>
              <a:cxnLst/>
              <a:rect l="l" t="t" r="r" b="b"/>
              <a:pathLst>
                <a:path w="4504690" h="5483860">
                  <a:moveTo>
                    <a:pt x="4504436" y="141185"/>
                  </a:moveTo>
                  <a:lnTo>
                    <a:pt x="4499661" y="97790"/>
                  </a:lnTo>
                  <a:lnTo>
                    <a:pt x="4482185" y="59956"/>
                  </a:lnTo>
                  <a:lnTo>
                    <a:pt x="4454436" y="29718"/>
                  </a:lnTo>
                  <a:lnTo>
                    <a:pt x="4418901" y="9067"/>
                  </a:lnTo>
                  <a:lnTo>
                    <a:pt x="4378020" y="0"/>
                  </a:lnTo>
                  <a:lnTo>
                    <a:pt x="4334256" y="4533"/>
                  </a:lnTo>
                  <a:lnTo>
                    <a:pt x="251714" y="1071079"/>
                  </a:lnTo>
                  <a:lnTo>
                    <a:pt x="200469" y="1100823"/>
                  </a:lnTo>
                  <a:lnTo>
                    <a:pt x="164680" y="1174788"/>
                  </a:lnTo>
                  <a:lnTo>
                    <a:pt x="153898" y="1234655"/>
                  </a:lnTo>
                  <a:lnTo>
                    <a:pt x="148590" y="1313141"/>
                  </a:lnTo>
                  <a:lnTo>
                    <a:pt x="0" y="4213187"/>
                  </a:lnTo>
                  <a:lnTo>
                    <a:pt x="6527" y="4263212"/>
                  </a:lnTo>
                  <a:lnTo>
                    <a:pt x="30822" y="4306049"/>
                  </a:lnTo>
                  <a:lnTo>
                    <a:pt x="69075" y="4337189"/>
                  </a:lnTo>
                  <a:lnTo>
                    <a:pt x="117475" y="4352125"/>
                  </a:lnTo>
                  <a:lnTo>
                    <a:pt x="2035632" y="4568114"/>
                  </a:lnTo>
                  <a:lnTo>
                    <a:pt x="2053653" y="4682274"/>
                  </a:lnTo>
                  <a:lnTo>
                    <a:pt x="2061641" y="4735271"/>
                  </a:lnTo>
                  <a:lnTo>
                    <a:pt x="2068322" y="4784191"/>
                  </a:lnTo>
                  <a:lnTo>
                    <a:pt x="2073503" y="4829746"/>
                  </a:lnTo>
                  <a:lnTo>
                    <a:pt x="2076983" y="4872634"/>
                  </a:lnTo>
                  <a:lnTo>
                    <a:pt x="2078570" y="4913579"/>
                  </a:lnTo>
                  <a:lnTo>
                    <a:pt x="2078075" y="4953279"/>
                  </a:lnTo>
                  <a:lnTo>
                    <a:pt x="2075307" y="4992459"/>
                  </a:lnTo>
                  <a:lnTo>
                    <a:pt x="2066937" y="5037988"/>
                  </a:lnTo>
                  <a:lnTo>
                    <a:pt x="2044192" y="5090757"/>
                  </a:lnTo>
                  <a:lnTo>
                    <a:pt x="2013712" y="5129530"/>
                  </a:lnTo>
                  <a:lnTo>
                    <a:pt x="1973173" y="5158117"/>
                  </a:lnTo>
                  <a:lnTo>
                    <a:pt x="1926920" y="5177917"/>
                  </a:lnTo>
                  <a:lnTo>
                    <a:pt x="1879269" y="5190337"/>
                  </a:lnTo>
                  <a:lnTo>
                    <a:pt x="1834578" y="5196751"/>
                  </a:lnTo>
                  <a:lnTo>
                    <a:pt x="1758657" y="5199786"/>
                  </a:lnTo>
                  <a:lnTo>
                    <a:pt x="1659470" y="5203799"/>
                  </a:lnTo>
                  <a:lnTo>
                    <a:pt x="1539328" y="5209578"/>
                  </a:lnTo>
                  <a:lnTo>
                    <a:pt x="1408544" y="5216614"/>
                  </a:lnTo>
                  <a:lnTo>
                    <a:pt x="1277429" y="5224450"/>
                  </a:lnTo>
                  <a:lnTo>
                    <a:pt x="1214983" y="5228526"/>
                  </a:lnTo>
                  <a:lnTo>
                    <a:pt x="1156309" y="5232616"/>
                  </a:lnTo>
                  <a:lnTo>
                    <a:pt x="1102728" y="5236667"/>
                  </a:lnTo>
                  <a:lnTo>
                    <a:pt x="1055509" y="5240617"/>
                  </a:lnTo>
                  <a:lnTo>
                    <a:pt x="1015936" y="5244414"/>
                  </a:lnTo>
                  <a:lnTo>
                    <a:pt x="964946" y="5251285"/>
                  </a:lnTo>
                  <a:lnTo>
                    <a:pt x="954671" y="5260403"/>
                  </a:lnTo>
                  <a:lnTo>
                    <a:pt x="963180" y="5266652"/>
                  </a:lnTo>
                  <a:lnTo>
                    <a:pt x="1004074" y="5282031"/>
                  </a:lnTo>
                  <a:lnTo>
                    <a:pt x="1072146" y="5300586"/>
                  </a:lnTo>
                  <a:lnTo>
                    <a:pt x="1114640" y="5310810"/>
                  </a:lnTo>
                  <a:lnTo>
                    <a:pt x="1161846" y="5321516"/>
                  </a:lnTo>
                  <a:lnTo>
                    <a:pt x="1213091" y="5332615"/>
                  </a:lnTo>
                  <a:lnTo>
                    <a:pt x="1267663" y="5344007"/>
                  </a:lnTo>
                  <a:lnTo>
                    <a:pt x="1324876" y="5355577"/>
                  </a:lnTo>
                  <a:lnTo>
                    <a:pt x="1444459" y="5378907"/>
                  </a:lnTo>
                  <a:lnTo>
                    <a:pt x="1566291" y="5401792"/>
                  </a:lnTo>
                  <a:lnTo>
                    <a:pt x="1741144" y="5433517"/>
                  </a:lnTo>
                  <a:lnTo>
                    <a:pt x="2015363" y="5481358"/>
                  </a:lnTo>
                  <a:lnTo>
                    <a:pt x="2053717" y="5483758"/>
                  </a:lnTo>
                  <a:lnTo>
                    <a:pt x="2112035" y="5479097"/>
                  </a:lnTo>
                  <a:lnTo>
                    <a:pt x="2201049" y="5471236"/>
                  </a:lnTo>
                  <a:lnTo>
                    <a:pt x="2254389" y="5466181"/>
                  </a:lnTo>
                  <a:lnTo>
                    <a:pt x="2312187" y="5460377"/>
                  </a:lnTo>
                  <a:lnTo>
                    <a:pt x="2373401" y="5453875"/>
                  </a:lnTo>
                  <a:lnTo>
                    <a:pt x="2436926" y="5446674"/>
                  </a:lnTo>
                  <a:lnTo>
                    <a:pt x="2501722" y="5438813"/>
                  </a:lnTo>
                  <a:lnTo>
                    <a:pt x="2566720" y="5430291"/>
                  </a:lnTo>
                  <a:lnTo>
                    <a:pt x="2630830" y="5421160"/>
                  </a:lnTo>
                  <a:lnTo>
                    <a:pt x="2693009" y="5411406"/>
                  </a:lnTo>
                  <a:lnTo>
                    <a:pt x="2752179" y="5401081"/>
                  </a:lnTo>
                  <a:lnTo>
                    <a:pt x="2807271" y="5390185"/>
                  </a:lnTo>
                  <a:lnTo>
                    <a:pt x="2857233" y="5378755"/>
                  </a:lnTo>
                  <a:lnTo>
                    <a:pt x="2900972" y="5366791"/>
                  </a:lnTo>
                  <a:lnTo>
                    <a:pt x="2937421" y="5354332"/>
                  </a:lnTo>
                  <a:lnTo>
                    <a:pt x="2984246" y="5327993"/>
                  </a:lnTo>
                  <a:lnTo>
                    <a:pt x="3015462" y="5271617"/>
                  </a:lnTo>
                  <a:lnTo>
                    <a:pt x="3025584" y="5192865"/>
                  </a:lnTo>
                  <a:lnTo>
                    <a:pt x="3024035" y="5146992"/>
                  </a:lnTo>
                  <a:lnTo>
                    <a:pt x="3018764" y="5097805"/>
                  </a:lnTo>
                  <a:lnTo>
                    <a:pt x="3010293" y="5046065"/>
                  </a:lnTo>
                  <a:lnTo>
                    <a:pt x="2999143" y="4992522"/>
                  </a:lnTo>
                  <a:lnTo>
                    <a:pt x="2985820" y="4937938"/>
                  </a:lnTo>
                  <a:lnTo>
                    <a:pt x="2970860" y="4883086"/>
                  </a:lnTo>
                  <a:lnTo>
                    <a:pt x="2954782" y="4828718"/>
                  </a:lnTo>
                  <a:lnTo>
                    <a:pt x="2938094" y="4775593"/>
                  </a:lnTo>
                  <a:lnTo>
                    <a:pt x="2921330" y="4724463"/>
                  </a:lnTo>
                  <a:lnTo>
                    <a:pt x="2904998" y="4676102"/>
                  </a:lnTo>
                  <a:lnTo>
                    <a:pt x="2905734" y="4671377"/>
                  </a:lnTo>
                  <a:lnTo>
                    <a:pt x="2899143" y="4666297"/>
                  </a:lnTo>
                  <a:lnTo>
                    <a:pt x="2895777" y="4664964"/>
                  </a:lnTo>
                  <a:lnTo>
                    <a:pt x="4034663" y="4793196"/>
                  </a:lnTo>
                  <a:lnTo>
                    <a:pt x="4084853" y="4791062"/>
                  </a:lnTo>
                  <a:lnTo>
                    <a:pt x="4131132" y="4776203"/>
                  </a:lnTo>
                  <a:lnTo>
                    <a:pt x="4171556" y="4750308"/>
                  </a:lnTo>
                  <a:lnTo>
                    <a:pt x="4204208" y="4715040"/>
                  </a:lnTo>
                  <a:lnTo>
                    <a:pt x="4227119" y="4672050"/>
                  </a:lnTo>
                  <a:lnTo>
                    <a:pt x="4238371" y="4623016"/>
                  </a:lnTo>
                  <a:lnTo>
                    <a:pt x="4504436" y="141185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09433" y="254417"/>
              <a:ext cx="4442460" cy="4170045"/>
            </a:xfrm>
            <a:custGeom>
              <a:avLst/>
              <a:gdLst/>
              <a:ahLst/>
              <a:cxnLst/>
              <a:rect l="l" t="t" r="r" b="b"/>
              <a:pathLst>
                <a:path w="4442459" h="4170045">
                  <a:moveTo>
                    <a:pt x="4318275" y="0"/>
                  </a:moveTo>
                  <a:lnTo>
                    <a:pt x="4274566" y="4535"/>
                  </a:lnTo>
                  <a:lnTo>
                    <a:pt x="230124" y="1071081"/>
                  </a:lnTo>
                  <a:lnTo>
                    <a:pt x="190456" y="1089530"/>
                  </a:lnTo>
                  <a:lnTo>
                    <a:pt x="159099" y="1118087"/>
                  </a:lnTo>
                  <a:lnTo>
                    <a:pt x="138076" y="1154288"/>
                  </a:lnTo>
                  <a:lnTo>
                    <a:pt x="129413" y="1195668"/>
                  </a:lnTo>
                  <a:lnTo>
                    <a:pt x="0" y="3887052"/>
                  </a:lnTo>
                  <a:lnTo>
                    <a:pt x="4207383" y="4169881"/>
                  </a:lnTo>
                  <a:lnTo>
                    <a:pt x="4442333" y="141187"/>
                  </a:lnTo>
                  <a:lnTo>
                    <a:pt x="4438575" y="97780"/>
                  </a:lnTo>
                  <a:lnTo>
                    <a:pt x="4421754" y="59954"/>
                  </a:lnTo>
                  <a:lnTo>
                    <a:pt x="4394406" y="29713"/>
                  </a:lnTo>
                  <a:lnTo>
                    <a:pt x="4359068" y="9060"/>
                  </a:lnTo>
                  <a:lnTo>
                    <a:pt x="4318275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22209" y="565150"/>
              <a:ext cx="4080510" cy="3548379"/>
            </a:xfrm>
            <a:custGeom>
              <a:avLst/>
              <a:gdLst/>
              <a:ahLst/>
              <a:cxnLst/>
              <a:rect l="l" t="t" r="r" b="b"/>
              <a:pathLst>
                <a:path w="4080509" h="3548379">
                  <a:moveTo>
                    <a:pt x="4080383" y="0"/>
                  </a:moveTo>
                  <a:lnTo>
                    <a:pt x="127000" y="896620"/>
                  </a:lnTo>
                  <a:lnTo>
                    <a:pt x="0" y="3399536"/>
                  </a:lnTo>
                  <a:lnTo>
                    <a:pt x="3857371" y="3548253"/>
                  </a:lnTo>
                  <a:lnTo>
                    <a:pt x="4080383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89621" y="4151121"/>
              <a:ext cx="4226560" cy="897255"/>
            </a:xfrm>
            <a:custGeom>
              <a:avLst/>
              <a:gdLst/>
              <a:ahLst/>
              <a:cxnLst/>
              <a:rect l="l" t="t" r="r" b="b"/>
              <a:pathLst>
                <a:path w="4226559" h="897254">
                  <a:moveTo>
                    <a:pt x="16763" y="0"/>
                  </a:moveTo>
                  <a:lnTo>
                    <a:pt x="0" y="318896"/>
                  </a:lnTo>
                  <a:lnTo>
                    <a:pt x="7568" y="368988"/>
                  </a:lnTo>
                  <a:lnTo>
                    <a:pt x="31781" y="411876"/>
                  </a:lnTo>
                  <a:lnTo>
                    <a:pt x="69472" y="443073"/>
                  </a:lnTo>
                  <a:lnTo>
                    <a:pt x="117475" y="458088"/>
                  </a:lnTo>
                  <a:lnTo>
                    <a:pt x="4003167" y="896873"/>
                  </a:lnTo>
                  <a:lnTo>
                    <a:pt x="4052318" y="895788"/>
                  </a:lnTo>
                  <a:lnTo>
                    <a:pt x="4097763" y="881624"/>
                  </a:lnTo>
                  <a:lnTo>
                    <a:pt x="4137358" y="856122"/>
                  </a:lnTo>
                  <a:lnTo>
                    <a:pt x="4168963" y="821022"/>
                  </a:lnTo>
                  <a:lnTo>
                    <a:pt x="4190436" y="778061"/>
                  </a:lnTo>
                  <a:lnTo>
                    <a:pt x="4199635" y="728979"/>
                  </a:lnTo>
                  <a:lnTo>
                    <a:pt x="4226052" y="263778"/>
                  </a:lnTo>
                  <a:lnTo>
                    <a:pt x="16763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03563" y="563880"/>
              <a:ext cx="2910840" cy="3560445"/>
            </a:xfrm>
            <a:custGeom>
              <a:avLst/>
              <a:gdLst/>
              <a:ahLst/>
              <a:cxnLst/>
              <a:rect l="l" t="t" r="r" b="b"/>
              <a:pathLst>
                <a:path w="2910840" h="3560445">
                  <a:moveTo>
                    <a:pt x="2910839" y="0"/>
                  </a:moveTo>
                  <a:lnTo>
                    <a:pt x="1494916" y="321564"/>
                  </a:lnTo>
                  <a:lnTo>
                    <a:pt x="0" y="3441573"/>
                  </a:lnTo>
                  <a:lnTo>
                    <a:pt x="2690876" y="3560064"/>
                  </a:lnTo>
                  <a:lnTo>
                    <a:pt x="2910839" y="0"/>
                  </a:lnTo>
                  <a:close/>
                </a:path>
              </a:pathLst>
            </a:custGeom>
            <a:solidFill>
              <a:srgbClr val="999999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05635" y="2196871"/>
              <a:ext cx="2411730" cy="1343660"/>
            </a:xfrm>
            <a:custGeom>
              <a:avLst/>
              <a:gdLst/>
              <a:ahLst/>
              <a:cxnLst/>
              <a:rect l="l" t="t" r="r" b="b"/>
              <a:pathLst>
                <a:path w="2411729" h="1343660">
                  <a:moveTo>
                    <a:pt x="630326" y="1151458"/>
                  </a:moveTo>
                  <a:lnTo>
                    <a:pt x="625259" y="1107452"/>
                  </a:lnTo>
                  <a:lnTo>
                    <a:pt x="610831" y="1067054"/>
                  </a:lnTo>
                  <a:lnTo>
                    <a:pt x="588187" y="1031430"/>
                  </a:lnTo>
                  <a:lnTo>
                    <a:pt x="558482" y="1001699"/>
                  </a:lnTo>
                  <a:lnTo>
                    <a:pt x="522859" y="979055"/>
                  </a:lnTo>
                  <a:lnTo>
                    <a:pt x="482473" y="964615"/>
                  </a:lnTo>
                  <a:lnTo>
                    <a:pt x="438480" y="959548"/>
                  </a:lnTo>
                  <a:lnTo>
                    <a:pt x="394500" y="964615"/>
                  </a:lnTo>
                  <a:lnTo>
                    <a:pt x="354114" y="979055"/>
                  </a:lnTo>
                  <a:lnTo>
                    <a:pt x="318503" y="1001699"/>
                  </a:lnTo>
                  <a:lnTo>
                    <a:pt x="288785" y="1031430"/>
                  </a:lnTo>
                  <a:lnTo>
                    <a:pt x="266141" y="1067054"/>
                  </a:lnTo>
                  <a:lnTo>
                    <a:pt x="251714" y="1107452"/>
                  </a:lnTo>
                  <a:lnTo>
                    <a:pt x="246646" y="1151458"/>
                  </a:lnTo>
                  <a:lnTo>
                    <a:pt x="251714" y="1195451"/>
                  </a:lnTo>
                  <a:lnTo>
                    <a:pt x="266141" y="1235849"/>
                  </a:lnTo>
                  <a:lnTo>
                    <a:pt x="288785" y="1271485"/>
                  </a:lnTo>
                  <a:lnTo>
                    <a:pt x="318503" y="1301203"/>
                  </a:lnTo>
                  <a:lnTo>
                    <a:pt x="354114" y="1323860"/>
                  </a:lnTo>
                  <a:lnTo>
                    <a:pt x="394500" y="1338300"/>
                  </a:lnTo>
                  <a:lnTo>
                    <a:pt x="438480" y="1343367"/>
                  </a:lnTo>
                  <a:lnTo>
                    <a:pt x="482473" y="1338300"/>
                  </a:lnTo>
                  <a:lnTo>
                    <a:pt x="522859" y="1323860"/>
                  </a:lnTo>
                  <a:lnTo>
                    <a:pt x="558482" y="1301203"/>
                  </a:lnTo>
                  <a:lnTo>
                    <a:pt x="588187" y="1271485"/>
                  </a:lnTo>
                  <a:lnTo>
                    <a:pt x="610831" y="1235849"/>
                  </a:lnTo>
                  <a:lnTo>
                    <a:pt x="625259" y="1195451"/>
                  </a:lnTo>
                  <a:lnTo>
                    <a:pt x="630326" y="1151458"/>
                  </a:lnTo>
                  <a:close/>
                </a:path>
                <a:path w="2411729" h="1343660">
                  <a:moveTo>
                    <a:pt x="1534718" y="767638"/>
                  </a:moveTo>
                  <a:lnTo>
                    <a:pt x="0" y="767638"/>
                  </a:lnTo>
                  <a:lnTo>
                    <a:pt x="0" y="1151458"/>
                  </a:lnTo>
                  <a:lnTo>
                    <a:pt x="164426" y="1151458"/>
                  </a:lnTo>
                  <a:lnTo>
                    <a:pt x="168859" y="1102334"/>
                  </a:lnTo>
                  <a:lnTo>
                    <a:pt x="181635" y="1056043"/>
                  </a:lnTo>
                  <a:lnTo>
                    <a:pt x="201980" y="1013358"/>
                  </a:lnTo>
                  <a:lnTo>
                    <a:pt x="229082" y="975080"/>
                  </a:lnTo>
                  <a:lnTo>
                    <a:pt x="262166" y="941984"/>
                  </a:lnTo>
                  <a:lnTo>
                    <a:pt x="300443" y="914869"/>
                  </a:lnTo>
                  <a:lnTo>
                    <a:pt x="343103" y="894524"/>
                  </a:lnTo>
                  <a:lnTo>
                    <a:pt x="389382" y="881735"/>
                  </a:lnTo>
                  <a:lnTo>
                    <a:pt x="438480" y="877290"/>
                  </a:lnTo>
                  <a:lnTo>
                    <a:pt x="487578" y="881735"/>
                  </a:lnTo>
                  <a:lnTo>
                    <a:pt x="533857" y="894524"/>
                  </a:lnTo>
                  <a:lnTo>
                    <a:pt x="576529" y="914869"/>
                  </a:lnTo>
                  <a:lnTo>
                    <a:pt x="614794" y="941984"/>
                  </a:lnTo>
                  <a:lnTo>
                    <a:pt x="647877" y="975080"/>
                  </a:lnTo>
                  <a:lnTo>
                    <a:pt x="674979" y="1013358"/>
                  </a:lnTo>
                  <a:lnTo>
                    <a:pt x="695325" y="1056043"/>
                  </a:lnTo>
                  <a:lnTo>
                    <a:pt x="708101" y="1102334"/>
                  </a:lnTo>
                  <a:lnTo>
                    <a:pt x="712546" y="1151458"/>
                  </a:lnTo>
                  <a:lnTo>
                    <a:pt x="1534718" y="1151458"/>
                  </a:lnTo>
                  <a:lnTo>
                    <a:pt x="1534718" y="767638"/>
                  </a:lnTo>
                  <a:close/>
                </a:path>
                <a:path w="2411729" h="1343660">
                  <a:moveTo>
                    <a:pt x="1534731" y="0"/>
                  </a:moveTo>
                  <a:lnTo>
                    <a:pt x="0" y="0"/>
                  </a:lnTo>
                  <a:lnTo>
                    <a:pt x="0" y="657974"/>
                  </a:lnTo>
                  <a:lnTo>
                    <a:pt x="1534731" y="657974"/>
                  </a:lnTo>
                  <a:lnTo>
                    <a:pt x="1534731" y="0"/>
                  </a:lnTo>
                  <a:close/>
                </a:path>
                <a:path w="2411729" h="1343660">
                  <a:moveTo>
                    <a:pt x="2219896" y="1151458"/>
                  </a:moveTo>
                  <a:lnTo>
                    <a:pt x="2214829" y="1107452"/>
                  </a:lnTo>
                  <a:lnTo>
                    <a:pt x="2200389" y="1067054"/>
                  </a:lnTo>
                  <a:lnTo>
                    <a:pt x="2177745" y="1031430"/>
                  </a:lnTo>
                  <a:lnTo>
                    <a:pt x="2148027" y="1001699"/>
                  </a:lnTo>
                  <a:lnTo>
                    <a:pt x="2112403" y="979055"/>
                  </a:lnTo>
                  <a:lnTo>
                    <a:pt x="2072017" y="964615"/>
                  </a:lnTo>
                  <a:lnTo>
                    <a:pt x="2028024" y="959548"/>
                  </a:lnTo>
                  <a:lnTo>
                    <a:pt x="1984044" y="964615"/>
                  </a:lnTo>
                  <a:lnTo>
                    <a:pt x="1943658" y="979055"/>
                  </a:lnTo>
                  <a:lnTo>
                    <a:pt x="1908035" y="1001699"/>
                  </a:lnTo>
                  <a:lnTo>
                    <a:pt x="1878330" y="1031430"/>
                  </a:lnTo>
                  <a:lnTo>
                    <a:pt x="1855685" y="1067054"/>
                  </a:lnTo>
                  <a:lnTo>
                    <a:pt x="1841246" y="1107452"/>
                  </a:lnTo>
                  <a:lnTo>
                    <a:pt x="1836178" y="1151458"/>
                  </a:lnTo>
                  <a:lnTo>
                    <a:pt x="1841246" y="1195451"/>
                  </a:lnTo>
                  <a:lnTo>
                    <a:pt x="1855685" y="1235849"/>
                  </a:lnTo>
                  <a:lnTo>
                    <a:pt x="1878330" y="1271485"/>
                  </a:lnTo>
                  <a:lnTo>
                    <a:pt x="1908035" y="1301203"/>
                  </a:lnTo>
                  <a:lnTo>
                    <a:pt x="1943658" y="1323860"/>
                  </a:lnTo>
                  <a:lnTo>
                    <a:pt x="1984044" y="1338300"/>
                  </a:lnTo>
                  <a:lnTo>
                    <a:pt x="2028024" y="1343367"/>
                  </a:lnTo>
                  <a:lnTo>
                    <a:pt x="2072017" y="1338300"/>
                  </a:lnTo>
                  <a:lnTo>
                    <a:pt x="2112403" y="1323860"/>
                  </a:lnTo>
                  <a:lnTo>
                    <a:pt x="2148027" y="1301203"/>
                  </a:lnTo>
                  <a:lnTo>
                    <a:pt x="2177745" y="1271485"/>
                  </a:lnTo>
                  <a:lnTo>
                    <a:pt x="2200389" y="1235849"/>
                  </a:lnTo>
                  <a:lnTo>
                    <a:pt x="2214829" y="1195451"/>
                  </a:lnTo>
                  <a:lnTo>
                    <a:pt x="2219896" y="1151458"/>
                  </a:lnTo>
                  <a:close/>
                </a:path>
                <a:path w="2411729" h="1343660">
                  <a:moveTo>
                    <a:pt x="2411730" y="767638"/>
                  </a:moveTo>
                  <a:lnTo>
                    <a:pt x="2400084" y="718629"/>
                  </a:lnTo>
                  <a:lnTo>
                    <a:pt x="2367877" y="679907"/>
                  </a:lnTo>
                  <a:lnTo>
                    <a:pt x="2222627" y="570242"/>
                  </a:lnTo>
                  <a:lnTo>
                    <a:pt x="2209317" y="558546"/>
                  </a:lnTo>
                  <a:lnTo>
                    <a:pt x="2184260" y="512673"/>
                  </a:lnTo>
                  <a:lnTo>
                    <a:pt x="2129421" y="323494"/>
                  </a:lnTo>
                  <a:lnTo>
                    <a:pt x="2110943" y="279361"/>
                  </a:lnTo>
                  <a:lnTo>
                    <a:pt x="2107285" y="274154"/>
                  </a:lnTo>
                  <a:lnTo>
                    <a:pt x="2083854" y="240842"/>
                  </a:lnTo>
                  <a:lnTo>
                    <a:pt x="2080094" y="237363"/>
                  </a:lnTo>
                  <a:lnTo>
                    <a:pt x="2080094" y="545566"/>
                  </a:lnTo>
                  <a:lnTo>
                    <a:pt x="2080094" y="548309"/>
                  </a:lnTo>
                  <a:lnTo>
                    <a:pt x="1753971" y="548309"/>
                  </a:lnTo>
                  <a:lnTo>
                    <a:pt x="1753971" y="274154"/>
                  </a:lnTo>
                  <a:lnTo>
                    <a:pt x="1918398" y="274154"/>
                  </a:lnTo>
                  <a:lnTo>
                    <a:pt x="1953945" y="280022"/>
                  </a:lnTo>
                  <a:lnTo>
                    <a:pt x="2008581" y="321576"/>
                  </a:lnTo>
                  <a:lnTo>
                    <a:pt x="2077351" y="542823"/>
                  </a:lnTo>
                  <a:lnTo>
                    <a:pt x="2077351" y="545566"/>
                  </a:lnTo>
                  <a:lnTo>
                    <a:pt x="2080094" y="545566"/>
                  </a:lnTo>
                  <a:lnTo>
                    <a:pt x="2080094" y="237363"/>
                  </a:lnTo>
                  <a:lnTo>
                    <a:pt x="2049602" y="209042"/>
                  </a:lnTo>
                  <a:lnTo>
                    <a:pt x="2009648" y="185000"/>
                  </a:lnTo>
                  <a:lnTo>
                    <a:pt x="1965439" y="169799"/>
                  </a:lnTo>
                  <a:lnTo>
                    <a:pt x="1918398" y="164490"/>
                  </a:lnTo>
                  <a:lnTo>
                    <a:pt x="1644345" y="164490"/>
                  </a:lnTo>
                  <a:lnTo>
                    <a:pt x="1644345" y="1151458"/>
                  </a:lnTo>
                  <a:lnTo>
                    <a:pt x="1753971" y="1151458"/>
                  </a:lnTo>
                  <a:lnTo>
                    <a:pt x="1758403" y="1102334"/>
                  </a:lnTo>
                  <a:lnTo>
                    <a:pt x="1771180" y="1056043"/>
                  </a:lnTo>
                  <a:lnTo>
                    <a:pt x="1791525" y="1013358"/>
                  </a:lnTo>
                  <a:lnTo>
                    <a:pt x="1818627" y="975080"/>
                  </a:lnTo>
                  <a:lnTo>
                    <a:pt x="1851710" y="941984"/>
                  </a:lnTo>
                  <a:lnTo>
                    <a:pt x="1889975" y="914869"/>
                  </a:lnTo>
                  <a:lnTo>
                    <a:pt x="1932647" y="894524"/>
                  </a:lnTo>
                  <a:lnTo>
                    <a:pt x="1978926" y="881735"/>
                  </a:lnTo>
                  <a:lnTo>
                    <a:pt x="2028024" y="877290"/>
                  </a:lnTo>
                  <a:lnTo>
                    <a:pt x="2077135" y="881735"/>
                  </a:lnTo>
                  <a:lnTo>
                    <a:pt x="2123414" y="894524"/>
                  </a:lnTo>
                  <a:lnTo>
                    <a:pt x="2166086" y="914869"/>
                  </a:lnTo>
                  <a:lnTo>
                    <a:pt x="2204364" y="941984"/>
                  </a:lnTo>
                  <a:lnTo>
                    <a:pt x="2237448" y="975080"/>
                  </a:lnTo>
                  <a:lnTo>
                    <a:pt x="2264549" y="1013358"/>
                  </a:lnTo>
                  <a:lnTo>
                    <a:pt x="2284895" y="1056043"/>
                  </a:lnTo>
                  <a:lnTo>
                    <a:pt x="2297671" y="1102334"/>
                  </a:lnTo>
                  <a:lnTo>
                    <a:pt x="2302103" y="1151458"/>
                  </a:lnTo>
                  <a:lnTo>
                    <a:pt x="2344674" y="1142796"/>
                  </a:lnTo>
                  <a:lnTo>
                    <a:pt x="2379535" y="1119238"/>
                  </a:lnTo>
                  <a:lnTo>
                    <a:pt x="2403081" y="1084376"/>
                  </a:lnTo>
                  <a:lnTo>
                    <a:pt x="2411730" y="1041793"/>
                  </a:lnTo>
                  <a:lnTo>
                    <a:pt x="2411730" y="877290"/>
                  </a:lnTo>
                  <a:lnTo>
                    <a:pt x="2411730" y="7676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57459" y="1013459"/>
              <a:ext cx="1254252" cy="152400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85773" y="355168"/>
            <a:ext cx="4966335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5A9BD4"/>
                </a:solidFill>
              </a:rPr>
              <a:t>OTRAS</a:t>
            </a:r>
            <a:r>
              <a:rPr sz="4400" spc="-30" dirty="0">
                <a:solidFill>
                  <a:srgbClr val="5A9BD4"/>
                </a:solidFill>
              </a:rPr>
              <a:t> </a:t>
            </a:r>
            <a:r>
              <a:rPr sz="4400" spc="-10" dirty="0">
                <a:solidFill>
                  <a:srgbClr val="5A9BD4"/>
                </a:solidFill>
              </a:rPr>
              <a:t>POSIBLES</a:t>
            </a:r>
            <a:endParaRPr sz="4400"/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4400" spc="-10" dirty="0">
                <a:solidFill>
                  <a:srgbClr val="1F4E79"/>
                </a:solidFill>
              </a:rPr>
              <a:t>FUNCIONES</a:t>
            </a:r>
            <a:endParaRPr sz="4400"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508" y="2564892"/>
            <a:ext cx="5994665" cy="429310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92709" y="1620392"/>
            <a:ext cx="5329555" cy="3875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A9BD4"/>
                </a:solidFill>
                <a:latin typeface="Arial MT"/>
                <a:cs typeface="Arial MT"/>
              </a:rPr>
              <a:t>Incluye</a:t>
            </a:r>
            <a:r>
              <a:rPr sz="2400" spc="-70" dirty="0">
                <a:solidFill>
                  <a:srgbClr val="5A9BD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5A9BD4"/>
                </a:solidFill>
                <a:latin typeface="Arial MT"/>
                <a:cs typeface="Arial MT"/>
              </a:rPr>
              <a:t>las</a:t>
            </a:r>
            <a:r>
              <a:rPr sz="2400" spc="-70" dirty="0">
                <a:solidFill>
                  <a:srgbClr val="5A9BD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5A9BD4"/>
                </a:solidFill>
                <a:latin typeface="Arial MT"/>
                <a:cs typeface="Arial MT"/>
              </a:rPr>
              <a:t>necesidades</a:t>
            </a:r>
            <a:r>
              <a:rPr sz="2400" spc="-40" dirty="0">
                <a:solidFill>
                  <a:srgbClr val="5A9BD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5A9BD4"/>
                </a:solidFill>
                <a:latin typeface="Arial MT"/>
                <a:cs typeface="Arial MT"/>
              </a:rPr>
              <a:t>de</a:t>
            </a:r>
            <a:r>
              <a:rPr sz="2400" spc="-70" dirty="0">
                <a:solidFill>
                  <a:srgbClr val="5A9BD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5A9BD4"/>
                </a:solidFill>
                <a:latin typeface="Arial MT"/>
                <a:cs typeface="Arial MT"/>
              </a:rPr>
              <a:t>tu</a:t>
            </a:r>
            <a:r>
              <a:rPr sz="2400" spc="-70" dirty="0">
                <a:solidFill>
                  <a:srgbClr val="5A9BD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5A9BD4"/>
                </a:solidFill>
                <a:latin typeface="Arial MT"/>
                <a:cs typeface="Arial MT"/>
              </a:rPr>
              <a:t>empresa</a:t>
            </a:r>
            <a:endParaRPr sz="2400">
              <a:latin typeface="Arial MT"/>
              <a:cs typeface="Arial MT"/>
            </a:endParaRPr>
          </a:p>
          <a:p>
            <a:pPr marR="167640" algn="r">
              <a:lnSpc>
                <a:spcPct val="100000"/>
              </a:lnSpc>
              <a:spcBef>
                <a:spcPts val="1105"/>
              </a:spcBef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Encuestas</a:t>
            </a:r>
            <a:r>
              <a:rPr sz="14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4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satisfacción</a:t>
            </a:r>
            <a:r>
              <a:rPr sz="14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del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 cliente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5"/>
              </a:spcBef>
            </a:pPr>
            <a:endParaRPr sz="1400">
              <a:latin typeface="Arial"/>
              <a:cs typeface="Arial"/>
            </a:endParaRPr>
          </a:p>
          <a:p>
            <a:pPr marR="207010" algn="r">
              <a:lnSpc>
                <a:spcPct val="100000"/>
              </a:lnSpc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Levantamiento</a:t>
            </a:r>
            <a:r>
              <a:rPr sz="1400" b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400" b="1" spc="3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pedidos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1400">
              <a:latin typeface="Arial"/>
              <a:cs typeface="Arial"/>
            </a:endParaRPr>
          </a:p>
          <a:p>
            <a:pPr marL="3138170" marR="5080" indent="-640715">
              <a:lnSpc>
                <a:spcPct val="100000"/>
              </a:lnSpc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Registrar</a:t>
            </a:r>
            <a:r>
              <a:rPr sz="14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los</a:t>
            </a:r>
            <a:r>
              <a:rPr sz="14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códigos</a:t>
            </a:r>
            <a:r>
              <a:rPr sz="14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4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barra</a:t>
            </a:r>
            <a:r>
              <a:rPr sz="14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los</a:t>
            </a:r>
            <a:r>
              <a:rPr sz="14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productos</a:t>
            </a:r>
            <a:r>
              <a:rPr sz="1400" b="1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entregados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400">
              <a:latin typeface="Arial"/>
              <a:cs typeface="Arial"/>
            </a:endParaRPr>
          </a:p>
          <a:p>
            <a:pPr marR="131445" algn="r">
              <a:lnSpc>
                <a:spcPct val="100000"/>
              </a:lnSpc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Solicitar</a:t>
            </a:r>
            <a:r>
              <a:rPr sz="14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4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firma</a:t>
            </a:r>
            <a:r>
              <a:rPr sz="14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4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recibido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1400">
              <a:latin typeface="Arial"/>
              <a:cs typeface="Arial"/>
            </a:endParaRPr>
          </a:p>
          <a:p>
            <a:pPr marL="3102610" marR="103505" indent="-157480" algn="r">
              <a:lnSpc>
                <a:spcPct val="100000"/>
              </a:lnSpc>
              <a:spcBef>
                <a:spcPts val="5"/>
              </a:spcBef>
            </a:pPr>
            <a:r>
              <a:rPr sz="1400" b="1" spc="-20" dirty="0">
                <a:solidFill>
                  <a:srgbClr val="404040"/>
                </a:solidFill>
                <a:latin typeface="Arial"/>
                <a:cs typeface="Arial"/>
              </a:rPr>
              <a:t>Tomar</a:t>
            </a:r>
            <a:r>
              <a:rPr sz="14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fotos</a:t>
            </a:r>
            <a:r>
              <a:rPr sz="14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4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evidencia</a:t>
            </a:r>
            <a:r>
              <a:rPr sz="14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productos</a:t>
            </a:r>
            <a:r>
              <a:rPr sz="1400" b="1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defectuosos</a:t>
            </a:r>
            <a:r>
              <a:rPr sz="1400" b="1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  <a:p>
            <a:pPr marR="104139" algn="r">
              <a:lnSpc>
                <a:spcPct val="100000"/>
              </a:lnSpc>
            </a:pP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golpeados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91555" y="1996439"/>
            <a:ext cx="414020" cy="379730"/>
          </a:xfrm>
          <a:custGeom>
            <a:avLst/>
            <a:gdLst/>
            <a:ahLst/>
            <a:cxnLst/>
            <a:rect l="l" t="t" r="r" b="b"/>
            <a:pathLst>
              <a:path w="414020" h="379730">
                <a:moveTo>
                  <a:pt x="397663" y="341757"/>
                </a:moveTo>
                <a:lnTo>
                  <a:pt x="90424" y="341757"/>
                </a:lnTo>
                <a:lnTo>
                  <a:pt x="106487" y="344046"/>
                </a:lnTo>
                <a:lnTo>
                  <a:pt x="122920" y="349123"/>
                </a:lnTo>
                <a:lnTo>
                  <a:pt x="140948" y="356008"/>
                </a:lnTo>
                <a:lnTo>
                  <a:pt x="161798" y="363727"/>
                </a:lnTo>
                <a:lnTo>
                  <a:pt x="205035" y="375491"/>
                </a:lnTo>
                <a:lnTo>
                  <a:pt x="254321" y="379408"/>
                </a:lnTo>
                <a:lnTo>
                  <a:pt x="303996" y="377114"/>
                </a:lnTo>
                <a:lnTo>
                  <a:pt x="348404" y="370242"/>
                </a:lnTo>
                <a:lnTo>
                  <a:pt x="381889" y="360425"/>
                </a:lnTo>
                <a:lnTo>
                  <a:pt x="393303" y="351829"/>
                </a:lnTo>
                <a:lnTo>
                  <a:pt x="397764" y="342138"/>
                </a:lnTo>
                <a:lnTo>
                  <a:pt x="397663" y="341757"/>
                </a:lnTo>
                <a:close/>
              </a:path>
              <a:path w="414020" h="379730">
                <a:moveTo>
                  <a:pt x="83693" y="180721"/>
                </a:moveTo>
                <a:lnTo>
                  <a:pt x="0" y="180721"/>
                </a:lnTo>
                <a:lnTo>
                  <a:pt x="0" y="375920"/>
                </a:lnTo>
                <a:lnTo>
                  <a:pt x="83693" y="375920"/>
                </a:lnTo>
                <a:lnTo>
                  <a:pt x="90424" y="369188"/>
                </a:lnTo>
                <a:lnTo>
                  <a:pt x="90424" y="353949"/>
                </a:lnTo>
                <a:lnTo>
                  <a:pt x="36322" y="353949"/>
                </a:lnTo>
                <a:lnTo>
                  <a:pt x="29972" y="347599"/>
                </a:lnTo>
                <a:lnTo>
                  <a:pt x="29972" y="332232"/>
                </a:lnTo>
                <a:lnTo>
                  <a:pt x="36322" y="326009"/>
                </a:lnTo>
                <a:lnTo>
                  <a:pt x="390418" y="326009"/>
                </a:lnTo>
                <a:lnTo>
                  <a:pt x="384302" y="318897"/>
                </a:lnTo>
                <a:lnTo>
                  <a:pt x="400556" y="310209"/>
                </a:lnTo>
                <a:lnTo>
                  <a:pt x="410892" y="294925"/>
                </a:lnTo>
                <a:lnTo>
                  <a:pt x="409394" y="276070"/>
                </a:lnTo>
                <a:lnTo>
                  <a:pt x="390144" y="256667"/>
                </a:lnTo>
                <a:lnTo>
                  <a:pt x="410912" y="241774"/>
                </a:lnTo>
                <a:lnTo>
                  <a:pt x="413797" y="224012"/>
                </a:lnTo>
                <a:lnTo>
                  <a:pt x="404252" y="208893"/>
                </a:lnTo>
                <a:lnTo>
                  <a:pt x="389840" y="202819"/>
                </a:lnTo>
                <a:lnTo>
                  <a:pt x="90424" y="202819"/>
                </a:lnTo>
                <a:lnTo>
                  <a:pt x="90424" y="187451"/>
                </a:lnTo>
                <a:lnTo>
                  <a:pt x="83693" y="180721"/>
                </a:lnTo>
                <a:close/>
              </a:path>
              <a:path w="414020" h="379730">
                <a:moveTo>
                  <a:pt x="390418" y="326009"/>
                </a:moveTo>
                <a:lnTo>
                  <a:pt x="51689" y="326009"/>
                </a:lnTo>
                <a:lnTo>
                  <a:pt x="57912" y="332232"/>
                </a:lnTo>
                <a:lnTo>
                  <a:pt x="57912" y="347599"/>
                </a:lnTo>
                <a:lnTo>
                  <a:pt x="51689" y="353949"/>
                </a:lnTo>
                <a:lnTo>
                  <a:pt x="90424" y="353949"/>
                </a:lnTo>
                <a:lnTo>
                  <a:pt x="90424" y="341757"/>
                </a:lnTo>
                <a:lnTo>
                  <a:pt x="397663" y="341757"/>
                </a:lnTo>
                <a:lnTo>
                  <a:pt x="394890" y="331208"/>
                </a:lnTo>
                <a:lnTo>
                  <a:pt x="390418" y="326009"/>
                </a:lnTo>
                <a:close/>
              </a:path>
              <a:path w="414020" h="379730">
                <a:moveTo>
                  <a:pt x="235204" y="0"/>
                </a:moveTo>
                <a:lnTo>
                  <a:pt x="229804" y="1466"/>
                </a:lnTo>
                <a:lnTo>
                  <a:pt x="225250" y="5445"/>
                </a:lnTo>
                <a:lnTo>
                  <a:pt x="221863" y="12162"/>
                </a:lnTo>
                <a:lnTo>
                  <a:pt x="220020" y="21556"/>
                </a:lnTo>
                <a:lnTo>
                  <a:pt x="219964" y="21844"/>
                </a:lnTo>
                <a:lnTo>
                  <a:pt x="206452" y="63928"/>
                </a:lnTo>
                <a:lnTo>
                  <a:pt x="183975" y="95916"/>
                </a:lnTo>
                <a:lnTo>
                  <a:pt x="157902" y="123856"/>
                </a:lnTo>
                <a:lnTo>
                  <a:pt x="133604" y="153797"/>
                </a:lnTo>
                <a:lnTo>
                  <a:pt x="106307" y="187451"/>
                </a:lnTo>
                <a:lnTo>
                  <a:pt x="101219" y="198627"/>
                </a:lnTo>
                <a:lnTo>
                  <a:pt x="96393" y="201295"/>
                </a:lnTo>
                <a:lnTo>
                  <a:pt x="93218" y="202311"/>
                </a:lnTo>
                <a:lnTo>
                  <a:pt x="90424" y="202819"/>
                </a:lnTo>
                <a:lnTo>
                  <a:pt x="389840" y="202819"/>
                </a:lnTo>
                <a:lnTo>
                  <a:pt x="387731" y="201930"/>
                </a:lnTo>
                <a:lnTo>
                  <a:pt x="397293" y="182874"/>
                </a:lnTo>
                <a:lnTo>
                  <a:pt x="396605" y="166544"/>
                </a:lnTo>
                <a:lnTo>
                  <a:pt x="389654" y="159638"/>
                </a:lnTo>
                <a:lnTo>
                  <a:pt x="258953" y="159638"/>
                </a:lnTo>
                <a:lnTo>
                  <a:pt x="239073" y="145758"/>
                </a:lnTo>
                <a:lnTo>
                  <a:pt x="248697" y="114601"/>
                </a:lnTo>
                <a:lnTo>
                  <a:pt x="266561" y="75039"/>
                </a:lnTo>
                <a:lnTo>
                  <a:pt x="271399" y="35940"/>
                </a:lnTo>
                <a:lnTo>
                  <a:pt x="264796" y="21556"/>
                </a:lnTo>
                <a:lnTo>
                  <a:pt x="255635" y="10017"/>
                </a:lnTo>
                <a:lnTo>
                  <a:pt x="245306" y="2454"/>
                </a:lnTo>
                <a:lnTo>
                  <a:pt x="235204" y="0"/>
                </a:lnTo>
                <a:close/>
              </a:path>
              <a:path w="414020" h="379730">
                <a:moveTo>
                  <a:pt x="361950" y="150495"/>
                </a:moveTo>
                <a:lnTo>
                  <a:pt x="333390" y="151959"/>
                </a:lnTo>
                <a:lnTo>
                  <a:pt x="309213" y="154114"/>
                </a:lnTo>
                <a:lnTo>
                  <a:pt x="258953" y="159638"/>
                </a:lnTo>
                <a:lnTo>
                  <a:pt x="389654" y="159638"/>
                </a:lnTo>
                <a:lnTo>
                  <a:pt x="385034" y="155049"/>
                </a:lnTo>
                <a:lnTo>
                  <a:pt x="361950" y="150495"/>
                </a:lnTo>
                <a:close/>
              </a:path>
            </a:pathLst>
          </a:custGeom>
          <a:solidFill>
            <a:srgbClr val="5A9B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9647" y="6227107"/>
            <a:ext cx="3608776" cy="47082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93381" y="736854"/>
            <a:ext cx="10718165" cy="5393690"/>
            <a:chOff x="893381" y="736854"/>
            <a:chExt cx="10718165" cy="53936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6330" y="899287"/>
              <a:ext cx="5468159" cy="43083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40272" y="1159129"/>
              <a:ext cx="3418840" cy="724535"/>
            </a:xfrm>
            <a:custGeom>
              <a:avLst/>
              <a:gdLst/>
              <a:ahLst/>
              <a:cxnLst/>
              <a:rect l="l" t="t" r="r" b="b"/>
              <a:pathLst>
                <a:path w="3418840" h="724535">
                  <a:moveTo>
                    <a:pt x="256031" y="683768"/>
                  </a:moveTo>
                  <a:lnTo>
                    <a:pt x="246887" y="683768"/>
                  </a:lnTo>
                  <a:lnTo>
                    <a:pt x="238978" y="685389"/>
                  </a:lnTo>
                  <a:lnTo>
                    <a:pt x="232473" y="689784"/>
                  </a:lnTo>
                  <a:lnTo>
                    <a:pt x="228064" y="696251"/>
                  </a:lnTo>
                  <a:lnTo>
                    <a:pt x="226440" y="704088"/>
                  </a:lnTo>
                  <a:lnTo>
                    <a:pt x="228064" y="711924"/>
                  </a:lnTo>
                  <a:lnTo>
                    <a:pt x="232473" y="718391"/>
                  </a:lnTo>
                  <a:lnTo>
                    <a:pt x="238978" y="722786"/>
                  </a:lnTo>
                  <a:lnTo>
                    <a:pt x="246887" y="724408"/>
                  </a:lnTo>
                  <a:lnTo>
                    <a:pt x="256031" y="724408"/>
                  </a:lnTo>
                  <a:lnTo>
                    <a:pt x="264413" y="717931"/>
                  </a:lnTo>
                  <a:lnTo>
                    <a:pt x="266191" y="709549"/>
                  </a:lnTo>
                  <a:lnTo>
                    <a:pt x="784986" y="709549"/>
                  </a:lnTo>
                  <a:lnTo>
                    <a:pt x="796050" y="698500"/>
                  </a:lnTo>
                  <a:lnTo>
                    <a:pt x="266191" y="698500"/>
                  </a:lnTo>
                  <a:lnTo>
                    <a:pt x="263525" y="690245"/>
                  </a:lnTo>
                  <a:lnTo>
                    <a:pt x="256031" y="683768"/>
                  </a:lnTo>
                  <a:close/>
                </a:path>
                <a:path w="3418840" h="724535">
                  <a:moveTo>
                    <a:pt x="883920" y="608838"/>
                  </a:moveTo>
                  <a:lnTo>
                    <a:pt x="870076" y="608838"/>
                  </a:lnTo>
                  <a:lnTo>
                    <a:pt x="870076" y="609854"/>
                  </a:lnTo>
                  <a:lnTo>
                    <a:pt x="869071" y="609854"/>
                  </a:lnTo>
                  <a:lnTo>
                    <a:pt x="781303" y="698500"/>
                  </a:lnTo>
                  <a:lnTo>
                    <a:pt x="796050" y="698500"/>
                  </a:lnTo>
                  <a:lnTo>
                    <a:pt x="884808" y="609854"/>
                  </a:lnTo>
                  <a:lnTo>
                    <a:pt x="883920" y="608838"/>
                  </a:lnTo>
                  <a:close/>
                </a:path>
                <a:path w="3418840" h="724535">
                  <a:moveTo>
                    <a:pt x="29590" y="583946"/>
                  </a:moveTo>
                  <a:lnTo>
                    <a:pt x="20319" y="583946"/>
                  </a:lnTo>
                  <a:lnTo>
                    <a:pt x="12430" y="585567"/>
                  </a:lnTo>
                  <a:lnTo>
                    <a:pt x="5969" y="589962"/>
                  </a:lnTo>
                  <a:lnTo>
                    <a:pt x="1603" y="596429"/>
                  </a:lnTo>
                  <a:lnTo>
                    <a:pt x="0" y="604266"/>
                  </a:lnTo>
                  <a:lnTo>
                    <a:pt x="1603" y="612102"/>
                  </a:lnTo>
                  <a:lnTo>
                    <a:pt x="5968" y="618569"/>
                  </a:lnTo>
                  <a:lnTo>
                    <a:pt x="12430" y="622964"/>
                  </a:lnTo>
                  <a:lnTo>
                    <a:pt x="20319" y="624586"/>
                  </a:lnTo>
                  <a:lnTo>
                    <a:pt x="29590" y="624586"/>
                  </a:lnTo>
                  <a:lnTo>
                    <a:pt x="37846" y="618109"/>
                  </a:lnTo>
                  <a:lnTo>
                    <a:pt x="39750" y="609854"/>
                  </a:lnTo>
                  <a:lnTo>
                    <a:pt x="869071" y="609854"/>
                  </a:lnTo>
                  <a:lnTo>
                    <a:pt x="870076" y="608838"/>
                  </a:lnTo>
                  <a:lnTo>
                    <a:pt x="1348104" y="608838"/>
                  </a:lnTo>
                  <a:lnTo>
                    <a:pt x="1358278" y="598678"/>
                  </a:lnTo>
                  <a:lnTo>
                    <a:pt x="39750" y="598678"/>
                  </a:lnTo>
                  <a:lnTo>
                    <a:pt x="36956" y="590423"/>
                  </a:lnTo>
                  <a:lnTo>
                    <a:pt x="29590" y="583946"/>
                  </a:lnTo>
                  <a:close/>
                </a:path>
                <a:path w="3418840" h="724535">
                  <a:moveTo>
                    <a:pt x="3418458" y="0"/>
                  </a:moveTo>
                  <a:lnTo>
                    <a:pt x="2872867" y="0"/>
                  </a:lnTo>
                  <a:lnTo>
                    <a:pt x="2627883" y="244856"/>
                  </a:lnTo>
                  <a:lnTo>
                    <a:pt x="1698625" y="244856"/>
                  </a:lnTo>
                  <a:lnTo>
                    <a:pt x="1344422" y="598678"/>
                  </a:lnTo>
                  <a:lnTo>
                    <a:pt x="1358278" y="598678"/>
                  </a:lnTo>
                  <a:lnTo>
                    <a:pt x="1537716" y="419481"/>
                  </a:lnTo>
                  <a:lnTo>
                    <a:pt x="1805826" y="419481"/>
                  </a:lnTo>
                  <a:lnTo>
                    <a:pt x="1795652" y="409321"/>
                  </a:lnTo>
                  <a:lnTo>
                    <a:pt x="1548765" y="409321"/>
                  </a:lnTo>
                  <a:lnTo>
                    <a:pt x="1702307" y="255905"/>
                  </a:lnTo>
                  <a:lnTo>
                    <a:pt x="2632455" y="255905"/>
                  </a:lnTo>
                  <a:lnTo>
                    <a:pt x="2877566" y="11049"/>
                  </a:lnTo>
                  <a:lnTo>
                    <a:pt x="3418458" y="11049"/>
                  </a:lnTo>
                  <a:lnTo>
                    <a:pt x="3418458" y="0"/>
                  </a:lnTo>
                  <a:close/>
                </a:path>
                <a:path w="3418840" h="724535">
                  <a:moveTo>
                    <a:pt x="1805826" y="419481"/>
                  </a:moveTo>
                  <a:lnTo>
                    <a:pt x="1791080" y="419481"/>
                  </a:lnTo>
                  <a:lnTo>
                    <a:pt x="1883536" y="511810"/>
                  </a:lnTo>
                  <a:lnTo>
                    <a:pt x="1881094" y="517844"/>
                  </a:lnTo>
                  <a:lnTo>
                    <a:pt x="1880935" y="522144"/>
                  </a:lnTo>
                  <a:lnTo>
                    <a:pt x="1880854" y="524367"/>
                  </a:lnTo>
                  <a:lnTo>
                    <a:pt x="1882876" y="530865"/>
                  </a:lnTo>
                  <a:lnTo>
                    <a:pt x="1887220" y="536829"/>
                  </a:lnTo>
                  <a:lnTo>
                    <a:pt x="1894133" y="541472"/>
                  </a:lnTo>
                  <a:lnTo>
                    <a:pt x="1901856" y="543020"/>
                  </a:lnTo>
                  <a:lnTo>
                    <a:pt x="1909437" y="541472"/>
                  </a:lnTo>
                  <a:lnTo>
                    <a:pt x="1915922" y="536829"/>
                  </a:lnTo>
                  <a:lnTo>
                    <a:pt x="1920565" y="529861"/>
                  </a:lnTo>
                  <a:lnTo>
                    <a:pt x="1922113" y="522144"/>
                  </a:lnTo>
                  <a:lnTo>
                    <a:pt x="1920565" y="514594"/>
                  </a:lnTo>
                  <a:lnTo>
                    <a:pt x="1915922" y="508126"/>
                  </a:lnTo>
                  <a:lnTo>
                    <a:pt x="1910645" y="504444"/>
                  </a:lnTo>
                  <a:lnTo>
                    <a:pt x="1890902" y="504444"/>
                  </a:lnTo>
                  <a:lnTo>
                    <a:pt x="1805826" y="419481"/>
                  </a:lnTo>
                  <a:close/>
                </a:path>
                <a:path w="3418840" h="724535">
                  <a:moveTo>
                    <a:pt x="746125" y="465709"/>
                  </a:moveTo>
                  <a:lnTo>
                    <a:pt x="736853" y="465709"/>
                  </a:lnTo>
                  <a:lnTo>
                    <a:pt x="729017" y="467312"/>
                  </a:lnTo>
                  <a:lnTo>
                    <a:pt x="722550" y="471678"/>
                  </a:lnTo>
                  <a:lnTo>
                    <a:pt x="718155" y="478139"/>
                  </a:lnTo>
                  <a:lnTo>
                    <a:pt x="716534" y="486029"/>
                  </a:lnTo>
                  <a:lnTo>
                    <a:pt x="718155" y="493865"/>
                  </a:lnTo>
                  <a:lnTo>
                    <a:pt x="722550" y="500332"/>
                  </a:lnTo>
                  <a:lnTo>
                    <a:pt x="729017" y="504727"/>
                  </a:lnTo>
                  <a:lnTo>
                    <a:pt x="736853" y="506349"/>
                  </a:lnTo>
                  <a:lnTo>
                    <a:pt x="746125" y="506349"/>
                  </a:lnTo>
                  <a:lnTo>
                    <a:pt x="754506" y="499872"/>
                  </a:lnTo>
                  <a:lnTo>
                    <a:pt x="756285" y="491490"/>
                  </a:lnTo>
                  <a:lnTo>
                    <a:pt x="1230629" y="491490"/>
                  </a:lnTo>
                  <a:lnTo>
                    <a:pt x="1241687" y="480441"/>
                  </a:lnTo>
                  <a:lnTo>
                    <a:pt x="756285" y="480441"/>
                  </a:lnTo>
                  <a:lnTo>
                    <a:pt x="753617" y="472186"/>
                  </a:lnTo>
                  <a:lnTo>
                    <a:pt x="746125" y="465709"/>
                  </a:lnTo>
                  <a:close/>
                </a:path>
                <a:path w="3418840" h="724535">
                  <a:moveTo>
                    <a:pt x="1904355" y="502554"/>
                  </a:moveTo>
                  <a:lnTo>
                    <a:pt x="1897383" y="502554"/>
                  </a:lnTo>
                  <a:lnTo>
                    <a:pt x="1890902" y="504444"/>
                  </a:lnTo>
                  <a:lnTo>
                    <a:pt x="1910645" y="504444"/>
                  </a:lnTo>
                  <a:lnTo>
                    <a:pt x="1910441" y="504301"/>
                  </a:lnTo>
                  <a:lnTo>
                    <a:pt x="1904355" y="502554"/>
                  </a:lnTo>
                  <a:close/>
                </a:path>
                <a:path w="3418840" h="724535">
                  <a:moveTo>
                    <a:pt x="97925" y="258699"/>
                  </a:moveTo>
                  <a:lnTo>
                    <a:pt x="83185" y="258699"/>
                  </a:lnTo>
                  <a:lnTo>
                    <a:pt x="193166" y="368681"/>
                  </a:lnTo>
                  <a:lnTo>
                    <a:pt x="979170" y="368681"/>
                  </a:lnTo>
                  <a:lnTo>
                    <a:pt x="1090168" y="480441"/>
                  </a:lnTo>
                  <a:lnTo>
                    <a:pt x="1105916" y="480441"/>
                  </a:lnTo>
                  <a:lnTo>
                    <a:pt x="983742" y="358521"/>
                  </a:lnTo>
                  <a:lnTo>
                    <a:pt x="197865" y="358521"/>
                  </a:lnTo>
                  <a:lnTo>
                    <a:pt x="97925" y="258699"/>
                  </a:lnTo>
                  <a:close/>
                </a:path>
                <a:path w="3418840" h="724535">
                  <a:moveTo>
                    <a:pt x="2107310" y="142240"/>
                  </a:moveTo>
                  <a:lnTo>
                    <a:pt x="1563624" y="142240"/>
                  </a:lnTo>
                  <a:lnTo>
                    <a:pt x="1226057" y="480441"/>
                  </a:lnTo>
                  <a:lnTo>
                    <a:pt x="1241687" y="480441"/>
                  </a:lnTo>
                  <a:lnTo>
                    <a:pt x="1569084" y="153288"/>
                  </a:lnTo>
                  <a:lnTo>
                    <a:pt x="2118264" y="153288"/>
                  </a:lnTo>
                  <a:lnTo>
                    <a:pt x="2107310" y="142240"/>
                  </a:lnTo>
                  <a:close/>
                </a:path>
                <a:path w="3418840" h="724535">
                  <a:moveTo>
                    <a:pt x="72183" y="220122"/>
                  </a:moveTo>
                  <a:lnTo>
                    <a:pt x="64633" y="221670"/>
                  </a:lnTo>
                  <a:lnTo>
                    <a:pt x="58165" y="226313"/>
                  </a:lnTo>
                  <a:lnTo>
                    <a:pt x="53522" y="233299"/>
                  </a:lnTo>
                  <a:lnTo>
                    <a:pt x="51974" y="241046"/>
                  </a:lnTo>
                  <a:lnTo>
                    <a:pt x="53522" y="248602"/>
                  </a:lnTo>
                  <a:lnTo>
                    <a:pt x="58165" y="255016"/>
                  </a:lnTo>
                  <a:lnTo>
                    <a:pt x="63628" y="258841"/>
                  </a:lnTo>
                  <a:lnTo>
                    <a:pt x="69961" y="260667"/>
                  </a:lnTo>
                  <a:lnTo>
                    <a:pt x="76375" y="260667"/>
                  </a:lnTo>
                  <a:lnTo>
                    <a:pt x="83185" y="258699"/>
                  </a:lnTo>
                  <a:lnTo>
                    <a:pt x="97925" y="258699"/>
                  </a:lnTo>
                  <a:lnTo>
                    <a:pt x="90550" y="251333"/>
                  </a:lnTo>
                  <a:lnTo>
                    <a:pt x="92993" y="245298"/>
                  </a:lnTo>
                  <a:lnTo>
                    <a:pt x="93150" y="241046"/>
                  </a:lnTo>
                  <a:lnTo>
                    <a:pt x="93233" y="238775"/>
                  </a:lnTo>
                  <a:lnTo>
                    <a:pt x="91211" y="232277"/>
                  </a:lnTo>
                  <a:lnTo>
                    <a:pt x="86867" y="226313"/>
                  </a:lnTo>
                  <a:lnTo>
                    <a:pt x="79900" y="221670"/>
                  </a:lnTo>
                  <a:lnTo>
                    <a:pt x="72183" y="220122"/>
                  </a:lnTo>
                  <a:close/>
                </a:path>
                <a:path w="3418840" h="724535">
                  <a:moveTo>
                    <a:pt x="2118264" y="153288"/>
                  </a:moveTo>
                  <a:lnTo>
                    <a:pt x="2103628" y="153288"/>
                  </a:lnTo>
                  <a:lnTo>
                    <a:pt x="2195068" y="244856"/>
                  </a:lnTo>
                  <a:lnTo>
                    <a:pt x="2209037" y="244856"/>
                  </a:lnTo>
                  <a:lnTo>
                    <a:pt x="2118264" y="153288"/>
                  </a:lnTo>
                  <a:close/>
                </a:path>
              </a:pathLst>
            </a:custGeom>
            <a:solidFill>
              <a:srgbClr val="5A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7284" y="736854"/>
              <a:ext cx="6164071" cy="53931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04494" y="2401061"/>
              <a:ext cx="4344035" cy="3810"/>
            </a:xfrm>
            <a:custGeom>
              <a:avLst/>
              <a:gdLst/>
              <a:ahLst/>
              <a:cxnLst/>
              <a:rect l="l" t="t" r="r" b="b"/>
              <a:pathLst>
                <a:path w="4344035" h="3810">
                  <a:moveTo>
                    <a:pt x="0" y="3301"/>
                  </a:moveTo>
                  <a:lnTo>
                    <a:pt x="4343908" y="0"/>
                  </a:lnTo>
                </a:path>
              </a:pathLst>
            </a:custGeom>
            <a:ln w="22225">
              <a:solidFill>
                <a:srgbClr val="40404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5492" y="830071"/>
            <a:ext cx="4152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5030" marR="5080" indent="-862965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4536A"/>
                </a:solidFill>
              </a:rPr>
              <a:t>La</a:t>
            </a:r>
            <a:r>
              <a:rPr sz="1800" spc="-15" dirty="0">
                <a:solidFill>
                  <a:srgbClr val="44536A"/>
                </a:solidFill>
              </a:rPr>
              <a:t> </a:t>
            </a:r>
            <a:r>
              <a:rPr sz="1800" dirty="0">
                <a:solidFill>
                  <a:srgbClr val="44536A"/>
                </a:solidFill>
              </a:rPr>
              <a:t>aplicación</a:t>
            </a:r>
            <a:r>
              <a:rPr sz="1800" spc="-15" dirty="0">
                <a:solidFill>
                  <a:srgbClr val="44536A"/>
                </a:solidFill>
              </a:rPr>
              <a:t> </a:t>
            </a:r>
            <a:r>
              <a:rPr sz="1800" dirty="0">
                <a:solidFill>
                  <a:srgbClr val="44536A"/>
                </a:solidFill>
              </a:rPr>
              <a:t>llena</a:t>
            </a:r>
            <a:r>
              <a:rPr sz="1800" spc="-25" dirty="0">
                <a:solidFill>
                  <a:srgbClr val="44536A"/>
                </a:solidFill>
              </a:rPr>
              <a:t> </a:t>
            </a:r>
            <a:r>
              <a:rPr sz="1800" dirty="0">
                <a:solidFill>
                  <a:srgbClr val="44536A"/>
                </a:solidFill>
              </a:rPr>
              <a:t>los</a:t>
            </a:r>
            <a:r>
              <a:rPr sz="1800" spc="-25" dirty="0">
                <a:solidFill>
                  <a:srgbClr val="44536A"/>
                </a:solidFill>
              </a:rPr>
              <a:t> </a:t>
            </a:r>
            <a:r>
              <a:rPr sz="1800" dirty="0">
                <a:solidFill>
                  <a:srgbClr val="44536A"/>
                </a:solidFill>
              </a:rPr>
              <a:t>datos</a:t>
            </a:r>
            <a:r>
              <a:rPr sz="1800" spc="-15" dirty="0">
                <a:solidFill>
                  <a:srgbClr val="44536A"/>
                </a:solidFill>
              </a:rPr>
              <a:t> </a:t>
            </a:r>
            <a:r>
              <a:rPr sz="1800" dirty="0">
                <a:solidFill>
                  <a:srgbClr val="44536A"/>
                </a:solidFill>
              </a:rPr>
              <a:t>de</a:t>
            </a:r>
            <a:r>
              <a:rPr sz="1800" spc="-10" dirty="0">
                <a:solidFill>
                  <a:srgbClr val="44536A"/>
                </a:solidFill>
              </a:rPr>
              <a:t> forma </a:t>
            </a:r>
            <a:r>
              <a:rPr sz="1800" dirty="0">
                <a:solidFill>
                  <a:srgbClr val="44536A"/>
                </a:solidFill>
              </a:rPr>
              <a:t>automática</a:t>
            </a:r>
            <a:r>
              <a:rPr sz="1800" spc="-40" dirty="0">
                <a:solidFill>
                  <a:srgbClr val="44536A"/>
                </a:solidFill>
              </a:rPr>
              <a:t> </a:t>
            </a:r>
            <a:r>
              <a:rPr sz="1800" dirty="0">
                <a:solidFill>
                  <a:srgbClr val="44536A"/>
                </a:solidFill>
              </a:rPr>
              <a:t>de</a:t>
            </a:r>
            <a:r>
              <a:rPr sz="1800" spc="-25" dirty="0">
                <a:solidFill>
                  <a:srgbClr val="44536A"/>
                </a:solidFill>
              </a:rPr>
              <a:t> </a:t>
            </a:r>
            <a:r>
              <a:rPr sz="1800" dirty="0">
                <a:solidFill>
                  <a:srgbClr val="44536A"/>
                </a:solidFill>
              </a:rPr>
              <a:t>cada</a:t>
            </a:r>
            <a:r>
              <a:rPr sz="1800" spc="-35" dirty="0">
                <a:solidFill>
                  <a:srgbClr val="44536A"/>
                </a:solidFill>
              </a:rPr>
              <a:t> </a:t>
            </a:r>
            <a:r>
              <a:rPr sz="1800" spc="-10" dirty="0">
                <a:solidFill>
                  <a:srgbClr val="44536A"/>
                </a:solidFill>
              </a:rPr>
              <a:t>Operador,</a:t>
            </a:r>
            <a:endParaRPr sz="1800"/>
          </a:p>
          <a:p>
            <a:pPr marR="5080" algn="r">
              <a:lnSpc>
                <a:spcPct val="100000"/>
              </a:lnSpc>
            </a:pPr>
            <a:r>
              <a:rPr sz="1800" dirty="0">
                <a:solidFill>
                  <a:srgbClr val="44536A"/>
                </a:solidFill>
              </a:rPr>
              <a:t>al</a:t>
            </a:r>
            <a:r>
              <a:rPr sz="1800" spc="-30" dirty="0">
                <a:solidFill>
                  <a:srgbClr val="44536A"/>
                </a:solidFill>
              </a:rPr>
              <a:t> </a:t>
            </a:r>
            <a:r>
              <a:rPr sz="1800" dirty="0">
                <a:solidFill>
                  <a:srgbClr val="44536A"/>
                </a:solidFill>
              </a:rPr>
              <a:t>reconocer</a:t>
            </a:r>
            <a:r>
              <a:rPr sz="1800" spc="-25" dirty="0">
                <a:solidFill>
                  <a:srgbClr val="44536A"/>
                </a:solidFill>
              </a:rPr>
              <a:t> </a:t>
            </a:r>
            <a:r>
              <a:rPr sz="1800" dirty="0">
                <a:solidFill>
                  <a:srgbClr val="44536A"/>
                </a:solidFill>
              </a:rPr>
              <a:t>su</a:t>
            </a:r>
            <a:r>
              <a:rPr sz="1800" spc="-20" dirty="0">
                <a:solidFill>
                  <a:srgbClr val="44536A"/>
                </a:solidFill>
              </a:rPr>
              <a:t> </a:t>
            </a:r>
            <a:r>
              <a:rPr sz="1800" dirty="0">
                <a:solidFill>
                  <a:srgbClr val="44536A"/>
                </a:solidFill>
              </a:rPr>
              <a:t>nombre</a:t>
            </a:r>
            <a:r>
              <a:rPr sz="1800" spc="-35" dirty="0">
                <a:solidFill>
                  <a:srgbClr val="44536A"/>
                </a:solidFill>
              </a:rPr>
              <a:t> </a:t>
            </a:r>
            <a:r>
              <a:rPr sz="1800" dirty="0">
                <a:solidFill>
                  <a:srgbClr val="44536A"/>
                </a:solidFill>
              </a:rPr>
              <a:t>de</a:t>
            </a:r>
            <a:r>
              <a:rPr sz="1800" spc="-40" dirty="0">
                <a:solidFill>
                  <a:srgbClr val="44536A"/>
                </a:solidFill>
              </a:rPr>
              <a:t> </a:t>
            </a:r>
            <a:r>
              <a:rPr sz="1800" spc="-10" dirty="0">
                <a:solidFill>
                  <a:srgbClr val="44536A"/>
                </a:solidFill>
              </a:rPr>
              <a:t>usuario</a:t>
            </a:r>
            <a:endParaRPr sz="1800"/>
          </a:p>
        </p:txBody>
      </p:sp>
      <p:sp>
        <p:nvSpPr>
          <p:cNvPr id="9" name="object 9"/>
          <p:cNvSpPr txBox="1"/>
          <p:nvPr/>
        </p:nvSpPr>
        <p:spPr>
          <a:xfrm>
            <a:off x="604824" y="2623185"/>
            <a:ext cx="5369560" cy="3926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Identificación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del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auto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transportista</a:t>
            </a:r>
            <a:endParaRPr sz="1600">
              <a:latin typeface="Arial"/>
              <a:cs typeface="Arial"/>
            </a:endParaRPr>
          </a:p>
          <a:p>
            <a:pPr marL="184150" indent="-171450">
              <a:lnSpc>
                <a:spcPts val="1680"/>
              </a:lnSpc>
              <a:buFont typeface="Wingdings"/>
              <a:buChar char=""/>
              <a:tabLst>
                <a:tab pos="184150" algn="l"/>
              </a:tabLst>
            </a:pPr>
            <a:r>
              <a:rPr sz="1400" dirty="0">
                <a:latin typeface="Arial MT"/>
                <a:cs typeface="Arial MT"/>
              </a:rPr>
              <a:t>Nombre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razón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social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permisionario</a:t>
            </a:r>
            <a:endParaRPr sz="1400">
              <a:latin typeface="Arial MT"/>
              <a:cs typeface="Arial MT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"/>
              <a:tabLst>
                <a:tab pos="184150" algn="l"/>
              </a:tabLst>
            </a:pPr>
            <a:r>
              <a:rPr sz="1400" dirty="0">
                <a:latin typeface="Arial MT"/>
                <a:cs typeface="Arial MT"/>
              </a:rPr>
              <a:t>Domicilio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permisionario</a:t>
            </a:r>
            <a:endParaRPr sz="1400">
              <a:latin typeface="Arial MT"/>
              <a:cs typeface="Arial MT"/>
            </a:endParaRPr>
          </a:p>
          <a:p>
            <a:pPr marL="183515" marR="5080" indent="-171450">
              <a:lnSpc>
                <a:spcPct val="100000"/>
              </a:lnSpc>
              <a:buFont typeface="Wingdings"/>
              <a:buChar char=""/>
              <a:tabLst>
                <a:tab pos="184785" algn="l"/>
              </a:tabLst>
            </a:pPr>
            <a:r>
              <a:rPr sz="1400" dirty="0">
                <a:latin typeface="Arial MT"/>
                <a:cs typeface="Arial MT"/>
              </a:rPr>
              <a:t>Número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telefónico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permisionario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transportista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privado,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su 	</a:t>
            </a:r>
            <a:r>
              <a:rPr sz="1400" dirty="0">
                <a:latin typeface="Arial MT"/>
                <a:cs typeface="Arial MT"/>
              </a:rPr>
              <a:t>caso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correo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electrónico</a:t>
            </a:r>
            <a:endParaRPr sz="1400">
              <a:latin typeface="Arial MT"/>
              <a:cs typeface="Arial MT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"/>
              <a:tabLst>
                <a:tab pos="184150" algn="l"/>
              </a:tabLst>
            </a:pPr>
            <a:r>
              <a:rPr sz="1400" dirty="0">
                <a:latin typeface="Arial MT"/>
                <a:cs typeface="Arial MT"/>
              </a:rPr>
              <a:t>Indicar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tipo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servicio,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público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federal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transporte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privado</a:t>
            </a:r>
            <a:endParaRPr sz="1400">
              <a:latin typeface="Arial MT"/>
              <a:cs typeface="Arial MT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"/>
              <a:tabLst>
                <a:tab pos="184150" algn="l"/>
              </a:tabLst>
            </a:pPr>
            <a:r>
              <a:rPr sz="1400" dirty="0">
                <a:latin typeface="Arial MT"/>
                <a:cs typeface="Arial MT"/>
              </a:rPr>
              <a:t>Indicar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lugar,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fecha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hora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revisión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unidad</a:t>
            </a:r>
            <a:endParaRPr sz="1400">
              <a:latin typeface="Arial MT"/>
              <a:cs typeface="Arial MT"/>
            </a:endParaRPr>
          </a:p>
          <a:p>
            <a:pPr marL="183515" marR="172085" indent="-171450">
              <a:lnSpc>
                <a:spcPct val="100000"/>
              </a:lnSpc>
              <a:buFont typeface="Wingdings"/>
              <a:buChar char=""/>
              <a:tabLst>
                <a:tab pos="184785" algn="l"/>
              </a:tabLst>
            </a:pPr>
            <a:r>
              <a:rPr sz="1400" dirty="0">
                <a:latin typeface="Arial MT"/>
                <a:cs typeface="Arial MT"/>
              </a:rPr>
              <a:t>Indicar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origen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destino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ruta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determinada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transporte, 	</a:t>
            </a:r>
            <a:r>
              <a:rPr sz="1400" dirty="0">
                <a:latin typeface="Arial MT"/>
                <a:cs typeface="Arial MT"/>
              </a:rPr>
              <a:t>incluyendo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kilometraje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Wingdings"/>
              <a:buChar char=""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ts val="1920"/>
              </a:lnSpc>
            </a:pPr>
            <a:r>
              <a:rPr sz="1600" b="1" dirty="0">
                <a:latin typeface="Arial"/>
                <a:cs typeface="Arial"/>
              </a:rPr>
              <a:t>Identificación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del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conductor</a:t>
            </a:r>
            <a:endParaRPr sz="1600">
              <a:latin typeface="Arial"/>
              <a:cs typeface="Arial"/>
            </a:endParaRPr>
          </a:p>
          <a:p>
            <a:pPr marL="184150" indent="-171450">
              <a:lnSpc>
                <a:spcPts val="1680"/>
              </a:lnSpc>
              <a:buFont typeface="Wingdings"/>
              <a:buChar char=""/>
              <a:tabLst>
                <a:tab pos="184150" algn="l"/>
              </a:tabLst>
            </a:pPr>
            <a:r>
              <a:rPr sz="1400" dirty="0">
                <a:latin typeface="Arial MT"/>
                <a:cs typeface="Arial MT"/>
              </a:rPr>
              <a:t>Nombre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completo</a:t>
            </a:r>
            <a:endParaRPr sz="1400">
              <a:latin typeface="Arial MT"/>
              <a:cs typeface="Arial MT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"/>
              <a:tabLst>
                <a:tab pos="184150" algn="l"/>
              </a:tabLst>
            </a:pPr>
            <a:r>
              <a:rPr sz="1400" dirty="0">
                <a:latin typeface="Arial MT"/>
                <a:cs typeface="Arial MT"/>
              </a:rPr>
              <a:t>Número,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categoría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vigencia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licencia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específica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Wingdings"/>
              <a:buChar char=""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Identificación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unidad</a:t>
            </a:r>
            <a:endParaRPr sz="1400">
              <a:latin typeface="Arial"/>
              <a:cs typeface="Arial"/>
            </a:endParaRPr>
          </a:p>
          <a:p>
            <a:pPr marL="183515" marR="377825" indent="-171450">
              <a:lnSpc>
                <a:spcPct val="100000"/>
              </a:lnSpc>
              <a:buFont typeface="Wingdings"/>
              <a:buChar char=""/>
              <a:tabLst>
                <a:tab pos="184785" algn="l"/>
              </a:tabLst>
            </a:pPr>
            <a:r>
              <a:rPr sz="1400" dirty="0">
                <a:latin typeface="Arial MT"/>
                <a:cs typeface="Arial MT"/>
              </a:rPr>
              <a:t>Tipo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unidad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camión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unitario,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camión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remolque, 	</a:t>
            </a:r>
            <a:r>
              <a:rPr sz="1400" dirty="0">
                <a:latin typeface="Arial MT"/>
                <a:cs typeface="Arial MT"/>
              </a:rPr>
              <a:t>tractocamión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articulado,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tractocamión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doblemente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articulado)</a:t>
            </a:r>
            <a:endParaRPr sz="1400">
              <a:latin typeface="Arial MT"/>
              <a:cs typeface="Arial MT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"/>
              <a:tabLst>
                <a:tab pos="184150" algn="l"/>
              </a:tabLst>
            </a:pPr>
            <a:r>
              <a:rPr sz="1400" dirty="0">
                <a:latin typeface="Arial MT"/>
                <a:cs typeface="Arial MT"/>
              </a:rPr>
              <a:t>Marca,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modelo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placas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unidad.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895" y="158217"/>
            <a:ext cx="3344504" cy="43794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0193781" y="50292"/>
            <a:ext cx="1867535" cy="3921760"/>
            <a:chOff x="10193781" y="50292"/>
            <a:chExt cx="1867535" cy="3921760"/>
          </a:xfrm>
        </p:grpSpPr>
        <p:sp>
          <p:nvSpPr>
            <p:cNvPr id="12" name="object 12"/>
            <p:cNvSpPr/>
            <p:nvPr/>
          </p:nvSpPr>
          <p:spPr>
            <a:xfrm>
              <a:off x="10193781" y="3386455"/>
              <a:ext cx="521970" cy="585470"/>
            </a:xfrm>
            <a:custGeom>
              <a:avLst/>
              <a:gdLst/>
              <a:ahLst/>
              <a:cxnLst/>
              <a:rect l="l" t="t" r="r" b="b"/>
              <a:pathLst>
                <a:path w="521970" h="585470">
                  <a:moveTo>
                    <a:pt x="356489" y="501523"/>
                  </a:moveTo>
                  <a:lnTo>
                    <a:pt x="174878" y="501523"/>
                  </a:lnTo>
                  <a:lnTo>
                    <a:pt x="265684" y="585089"/>
                  </a:lnTo>
                  <a:lnTo>
                    <a:pt x="356489" y="501523"/>
                  </a:lnTo>
                  <a:close/>
                </a:path>
                <a:path w="521970" h="585470">
                  <a:moveTo>
                    <a:pt x="311150" y="319405"/>
                  </a:moveTo>
                  <a:lnTo>
                    <a:pt x="220345" y="319405"/>
                  </a:lnTo>
                  <a:lnTo>
                    <a:pt x="220345" y="501523"/>
                  </a:lnTo>
                  <a:lnTo>
                    <a:pt x="311150" y="501523"/>
                  </a:lnTo>
                  <a:lnTo>
                    <a:pt x="311150" y="319405"/>
                  </a:lnTo>
                  <a:close/>
                </a:path>
                <a:path w="521970" h="585470">
                  <a:moveTo>
                    <a:pt x="462279" y="314452"/>
                  </a:moveTo>
                  <a:lnTo>
                    <a:pt x="371475" y="314452"/>
                  </a:lnTo>
                  <a:lnTo>
                    <a:pt x="371475" y="496570"/>
                  </a:lnTo>
                  <a:lnTo>
                    <a:pt x="462279" y="496570"/>
                  </a:lnTo>
                  <a:lnTo>
                    <a:pt x="462279" y="314452"/>
                  </a:lnTo>
                  <a:close/>
                </a:path>
                <a:path w="521970" h="585470">
                  <a:moveTo>
                    <a:pt x="416941" y="230886"/>
                  </a:moveTo>
                  <a:lnTo>
                    <a:pt x="326136" y="314452"/>
                  </a:lnTo>
                  <a:lnTo>
                    <a:pt x="507746" y="314452"/>
                  </a:lnTo>
                  <a:lnTo>
                    <a:pt x="416941" y="230886"/>
                  </a:lnTo>
                  <a:close/>
                </a:path>
                <a:path w="521970" h="585470">
                  <a:moveTo>
                    <a:pt x="390794" y="232378"/>
                  </a:moveTo>
                  <a:lnTo>
                    <a:pt x="281463" y="232378"/>
                  </a:lnTo>
                  <a:lnTo>
                    <a:pt x="324635" y="241653"/>
                  </a:lnTo>
                  <a:lnTo>
                    <a:pt x="354329" y="256667"/>
                  </a:lnTo>
                  <a:lnTo>
                    <a:pt x="367817" y="260393"/>
                  </a:lnTo>
                  <a:lnTo>
                    <a:pt x="378031" y="258667"/>
                  </a:lnTo>
                  <a:lnTo>
                    <a:pt x="385316" y="252987"/>
                  </a:lnTo>
                  <a:lnTo>
                    <a:pt x="390017" y="244856"/>
                  </a:lnTo>
                  <a:lnTo>
                    <a:pt x="391651" y="236855"/>
                  </a:lnTo>
                  <a:lnTo>
                    <a:pt x="391709" y="236571"/>
                  </a:lnTo>
                  <a:lnTo>
                    <a:pt x="390794" y="232378"/>
                  </a:lnTo>
                  <a:close/>
                </a:path>
                <a:path w="521970" h="585470">
                  <a:moveTo>
                    <a:pt x="259461" y="181991"/>
                  </a:moveTo>
                  <a:lnTo>
                    <a:pt x="218090" y="186753"/>
                  </a:lnTo>
                  <a:lnTo>
                    <a:pt x="170052" y="201422"/>
                  </a:lnTo>
                  <a:lnTo>
                    <a:pt x="138031" y="223192"/>
                  </a:lnTo>
                  <a:lnTo>
                    <a:pt x="134620" y="236855"/>
                  </a:lnTo>
                  <a:lnTo>
                    <a:pt x="135219" y="241653"/>
                  </a:lnTo>
                  <a:lnTo>
                    <a:pt x="135254" y="241935"/>
                  </a:lnTo>
                  <a:lnTo>
                    <a:pt x="137082" y="247904"/>
                  </a:lnTo>
                  <a:lnTo>
                    <a:pt x="137160" y="248158"/>
                  </a:lnTo>
                  <a:lnTo>
                    <a:pt x="146488" y="257476"/>
                  </a:lnTo>
                  <a:lnTo>
                    <a:pt x="160543" y="258984"/>
                  </a:lnTo>
                  <a:lnTo>
                    <a:pt x="175861" y="255016"/>
                  </a:lnTo>
                  <a:lnTo>
                    <a:pt x="188975" y="247904"/>
                  </a:lnTo>
                  <a:lnTo>
                    <a:pt x="233386" y="233056"/>
                  </a:lnTo>
                  <a:lnTo>
                    <a:pt x="281463" y="232378"/>
                  </a:lnTo>
                  <a:lnTo>
                    <a:pt x="390794" y="232378"/>
                  </a:lnTo>
                  <a:lnTo>
                    <a:pt x="389842" y="228012"/>
                  </a:lnTo>
                  <a:lnTo>
                    <a:pt x="343864" y="198993"/>
                  </a:lnTo>
                  <a:lnTo>
                    <a:pt x="289929" y="183975"/>
                  </a:lnTo>
                  <a:lnTo>
                    <a:pt x="259461" y="181991"/>
                  </a:lnTo>
                  <a:close/>
                </a:path>
                <a:path w="521970" h="585470">
                  <a:moveTo>
                    <a:pt x="427679" y="137228"/>
                  </a:moveTo>
                  <a:lnTo>
                    <a:pt x="286164" y="137228"/>
                  </a:lnTo>
                  <a:lnTo>
                    <a:pt x="328222" y="145284"/>
                  </a:lnTo>
                  <a:lnTo>
                    <a:pt x="362436" y="158212"/>
                  </a:lnTo>
                  <a:lnTo>
                    <a:pt x="389430" y="171775"/>
                  </a:lnTo>
                  <a:lnTo>
                    <a:pt x="409828" y="181737"/>
                  </a:lnTo>
                  <a:lnTo>
                    <a:pt x="421457" y="189537"/>
                  </a:lnTo>
                  <a:lnTo>
                    <a:pt x="431990" y="193468"/>
                  </a:lnTo>
                  <a:lnTo>
                    <a:pt x="442618" y="192041"/>
                  </a:lnTo>
                  <a:lnTo>
                    <a:pt x="454533" y="183769"/>
                  </a:lnTo>
                  <a:lnTo>
                    <a:pt x="458670" y="169646"/>
                  </a:lnTo>
                  <a:lnTo>
                    <a:pt x="454954" y="158212"/>
                  </a:lnTo>
                  <a:lnTo>
                    <a:pt x="454866" y="157940"/>
                  </a:lnTo>
                  <a:lnTo>
                    <a:pt x="445656" y="148353"/>
                  </a:lnTo>
                  <a:lnTo>
                    <a:pt x="433577" y="140589"/>
                  </a:lnTo>
                  <a:lnTo>
                    <a:pt x="427679" y="137228"/>
                  </a:lnTo>
                  <a:close/>
                </a:path>
                <a:path w="521970" h="585470">
                  <a:moveTo>
                    <a:pt x="255143" y="90550"/>
                  </a:moveTo>
                  <a:lnTo>
                    <a:pt x="215298" y="93279"/>
                  </a:lnTo>
                  <a:lnTo>
                    <a:pt x="173656" y="101806"/>
                  </a:lnTo>
                  <a:lnTo>
                    <a:pt x="130752" y="117215"/>
                  </a:lnTo>
                  <a:lnTo>
                    <a:pt x="87122" y="140589"/>
                  </a:lnTo>
                  <a:lnTo>
                    <a:pt x="62738" y="170942"/>
                  </a:lnTo>
                  <a:lnTo>
                    <a:pt x="63373" y="174498"/>
                  </a:lnTo>
                  <a:lnTo>
                    <a:pt x="65024" y="178181"/>
                  </a:lnTo>
                  <a:lnTo>
                    <a:pt x="71377" y="186753"/>
                  </a:lnTo>
                  <a:lnTo>
                    <a:pt x="71479" y="186890"/>
                  </a:lnTo>
                  <a:lnTo>
                    <a:pt x="80851" y="191754"/>
                  </a:lnTo>
                  <a:lnTo>
                    <a:pt x="92723" y="191450"/>
                  </a:lnTo>
                  <a:lnTo>
                    <a:pt x="106679" y="184658"/>
                  </a:lnTo>
                  <a:lnTo>
                    <a:pt x="176017" y="152678"/>
                  </a:lnTo>
                  <a:lnTo>
                    <a:pt x="235637" y="138281"/>
                  </a:lnTo>
                  <a:lnTo>
                    <a:pt x="286164" y="137228"/>
                  </a:lnTo>
                  <a:lnTo>
                    <a:pt x="427679" y="137228"/>
                  </a:lnTo>
                  <a:lnTo>
                    <a:pt x="407787" y="125894"/>
                  </a:lnTo>
                  <a:lnTo>
                    <a:pt x="367869" y="109382"/>
                  </a:lnTo>
                  <a:lnTo>
                    <a:pt x="316009" y="95886"/>
                  </a:lnTo>
                  <a:lnTo>
                    <a:pt x="255143" y="90550"/>
                  </a:lnTo>
                  <a:close/>
                </a:path>
                <a:path w="521970" h="585470">
                  <a:moveTo>
                    <a:pt x="246252" y="0"/>
                  </a:moveTo>
                  <a:lnTo>
                    <a:pt x="202525" y="3413"/>
                  </a:lnTo>
                  <a:lnTo>
                    <a:pt x="158224" y="12283"/>
                  </a:lnTo>
                  <a:lnTo>
                    <a:pt x="113600" y="27066"/>
                  </a:lnTo>
                  <a:lnTo>
                    <a:pt x="68904" y="48219"/>
                  </a:lnTo>
                  <a:lnTo>
                    <a:pt x="15095" y="82002"/>
                  </a:lnTo>
                  <a:lnTo>
                    <a:pt x="0" y="109855"/>
                  </a:lnTo>
                  <a:lnTo>
                    <a:pt x="889" y="113792"/>
                  </a:lnTo>
                  <a:lnTo>
                    <a:pt x="2921" y="117856"/>
                  </a:lnTo>
                  <a:lnTo>
                    <a:pt x="9913" y="125315"/>
                  </a:lnTo>
                  <a:lnTo>
                    <a:pt x="19800" y="130232"/>
                  </a:lnTo>
                  <a:lnTo>
                    <a:pt x="31567" y="130232"/>
                  </a:lnTo>
                  <a:lnTo>
                    <a:pt x="44703" y="123190"/>
                  </a:lnTo>
                  <a:lnTo>
                    <a:pt x="110208" y="84627"/>
                  </a:lnTo>
                  <a:lnTo>
                    <a:pt x="172329" y="61028"/>
                  </a:lnTo>
                  <a:lnTo>
                    <a:pt x="230422" y="49936"/>
                  </a:lnTo>
                  <a:lnTo>
                    <a:pt x="283837" y="48896"/>
                  </a:lnTo>
                  <a:lnTo>
                    <a:pt x="449153" y="48896"/>
                  </a:lnTo>
                  <a:lnTo>
                    <a:pt x="404947" y="28931"/>
                  </a:lnTo>
                  <a:lnTo>
                    <a:pt x="354335" y="12704"/>
                  </a:lnTo>
                  <a:lnTo>
                    <a:pt x="301254" y="2731"/>
                  </a:lnTo>
                  <a:lnTo>
                    <a:pt x="246252" y="0"/>
                  </a:lnTo>
                  <a:close/>
                </a:path>
                <a:path w="521970" h="585470">
                  <a:moveTo>
                    <a:pt x="449153" y="48896"/>
                  </a:moveTo>
                  <a:lnTo>
                    <a:pt x="283837" y="48896"/>
                  </a:lnTo>
                  <a:lnTo>
                    <a:pt x="331930" y="55451"/>
                  </a:lnTo>
                  <a:lnTo>
                    <a:pt x="374052" y="67146"/>
                  </a:lnTo>
                  <a:lnTo>
                    <a:pt x="409557" y="81525"/>
                  </a:lnTo>
                  <a:lnTo>
                    <a:pt x="458128" y="108510"/>
                  </a:lnTo>
                  <a:lnTo>
                    <a:pt x="479841" y="123543"/>
                  </a:lnTo>
                  <a:lnTo>
                    <a:pt x="491902" y="128714"/>
                  </a:lnTo>
                  <a:lnTo>
                    <a:pt x="504868" y="129313"/>
                  </a:lnTo>
                  <a:lnTo>
                    <a:pt x="517525" y="122936"/>
                  </a:lnTo>
                  <a:lnTo>
                    <a:pt x="521430" y="109382"/>
                  </a:lnTo>
                  <a:lnTo>
                    <a:pt x="517446" y="96131"/>
                  </a:lnTo>
                  <a:lnTo>
                    <a:pt x="517334" y="95758"/>
                  </a:lnTo>
                  <a:lnTo>
                    <a:pt x="508095" y="84038"/>
                  </a:lnTo>
                  <a:lnTo>
                    <a:pt x="496570" y="76200"/>
                  </a:lnTo>
                  <a:lnTo>
                    <a:pt x="452541" y="50426"/>
                  </a:lnTo>
                  <a:lnTo>
                    <a:pt x="449153" y="48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28375" y="50292"/>
              <a:ext cx="1432559" cy="17404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66804" y="0"/>
            <a:ext cx="425450" cy="6858000"/>
            <a:chOff x="11766804" y="0"/>
            <a:chExt cx="425450" cy="6858000"/>
          </a:xfrm>
        </p:grpSpPr>
        <p:sp>
          <p:nvSpPr>
            <p:cNvPr id="3" name="object 3"/>
            <p:cNvSpPr/>
            <p:nvPr/>
          </p:nvSpPr>
          <p:spPr>
            <a:xfrm>
              <a:off x="11978640" y="0"/>
              <a:ext cx="213360" cy="6858000"/>
            </a:xfrm>
            <a:custGeom>
              <a:avLst/>
              <a:gdLst/>
              <a:ahLst/>
              <a:cxnLst/>
              <a:rect l="l" t="t" r="r" b="b"/>
              <a:pathLst>
                <a:path w="213359" h="6858000">
                  <a:moveTo>
                    <a:pt x="21335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13359" y="6858000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5A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66804" y="0"/>
              <a:ext cx="212090" cy="6858000"/>
            </a:xfrm>
            <a:custGeom>
              <a:avLst/>
              <a:gdLst/>
              <a:ahLst/>
              <a:cxnLst/>
              <a:rect l="l" t="t" r="r" b="b"/>
              <a:pathLst>
                <a:path w="212090" h="6858000">
                  <a:moveTo>
                    <a:pt x="21183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11835" y="6858000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32231" y="321690"/>
            <a:ext cx="4375150" cy="5621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sz="2400" b="1" dirty="0">
                <a:latin typeface="Arial"/>
                <a:cs typeface="Arial"/>
              </a:rPr>
              <a:t>Con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MyChecklist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evita Accidentes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ocasionados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por </a:t>
            </a:r>
            <a:r>
              <a:rPr sz="2400" b="1" dirty="0">
                <a:latin typeface="Arial"/>
                <a:cs typeface="Arial"/>
              </a:rPr>
              <a:t>la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falta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revisión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y </a:t>
            </a:r>
            <a:r>
              <a:rPr sz="2400" b="1" dirty="0">
                <a:latin typeface="Arial"/>
                <a:cs typeface="Arial"/>
              </a:rPr>
              <a:t>seguimiento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los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elementos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seguridad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los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vehículos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Arial"/>
              <a:cs typeface="Arial"/>
            </a:endParaRPr>
          </a:p>
          <a:p>
            <a:pPr marL="22860" marR="302260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latin typeface="Arial MT"/>
                <a:cs typeface="Arial MT"/>
              </a:rPr>
              <a:t>La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falta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o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falla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de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la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revisión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de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elementos </a:t>
            </a:r>
            <a:r>
              <a:rPr sz="1700" dirty="0">
                <a:latin typeface="Arial MT"/>
                <a:cs typeface="Arial MT"/>
              </a:rPr>
              <a:t>como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llantas,</a:t>
            </a:r>
            <a:r>
              <a:rPr sz="1700" spc="42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frenos,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dirección,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faros, </a:t>
            </a:r>
            <a:r>
              <a:rPr sz="1700" dirty="0">
                <a:latin typeface="Arial MT"/>
                <a:cs typeface="Arial MT"/>
              </a:rPr>
              <a:t>acoplamientos,</a:t>
            </a:r>
            <a:r>
              <a:rPr sz="1700" spc="-6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suspensión,</a:t>
            </a:r>
            <a:r>
              <a:rPr sz="1700" spc="-5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carrocería, </a:t>
            </a:r>
            <a:r>
              <a:rPr sz="1700" dirty="0">
                <a:latin typeface="Arial MT"/>
                <a:cs typeface="Arial MT"/>
              </a:rPr>
              <a:t>puertas,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transmisión,</a:t>
            </a:r>
            <a:r>
              <a:rPr sz="1700" spc="-5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accesorios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-25" dirty="0">
                <a:latin typeface="Arial MT"/>
                <a:cs typeface="Arial MT"/>
              </a:rPr>
              <a:t>de </a:t>
            </a:r>
            <a:r>
              <a:rPr sz="1700" dirty="0">
                <a:latin typeface="Arial MT"/>
                <a:cs typeface="Arial MT"/>
              </a:rPr>
              <a:t>remolque,</a:t>
            </a:r>
            <a:r>
              <a:rPr sz="1700" spc="-5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etc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ocasionan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accidentes catastróficos.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700">
              <a:latin typeface="Arial MT"/>
              <a:cs typeface="Arial MT"/>
            </a:endParaRPr>
          </a:p>
          <a:p>
            <a:pPr marL="22860" marR="312420">
              <a:lnSpc>
                <a:spcPct val="99500"/>
              </a:lnSpc>
            </a:pPr>
            <a:r>
              <a:rPr sz="1700" dirty="0">
                <a:latin typeface="Arial MT"/>
                <a:cs typeface="Arial MT"/>
              </a:rPr>
              <a:t>Un</a:t>
            </a:r>
            <a:r>
              <a:rPr sz="1700" spc="-6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mantenimiento</a:t>
            </a:r>
            <a:r>
              <a:rPr sz="1700" spc="-5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deficiente</a:t>
            </a:r>
            <a:r>
              <a:rPr sz="1700" spc="-5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puede </a:t>
            </a:r>
            <a:r>
              <a:rPr sz="1700" dirty="0">
                <a:latin typeface="Arial MT"/>
                <a:cs typeface="Arial MT"/>
              </a:rPr>
              <a:t>provocar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que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los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camiones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desarrollen </a:t>
            </a:r>
            <a:r>
              <a:rPr sz="1700" dirty="0">
                <a:latin typeface="Arial MT"/>
                <a:cs typeface="Arial MT"/>
              </a:rPr>
              <a:t>una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serie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de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problemas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mecánicos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o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spc="-25" dirty="0">
                <a:latin typeface="Arial MT"/>
                <a:cs typeface="Arial MT"/>
              </a:rPr>
              <a:t>de </a:t>
            </a:r>
            <a:r>
              <a:rPr sz="1700" dirty="0">
                <a:latin typeface="Arial MT"/>
                <a:cs typeface="Arial MT"/>
              </a:rPr>
              <a:t>rendimiento</a:t>
            </a:r>
            <a:r>
              <a:rPr sz="1700" spc="-6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que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pueden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provocar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800" b="1" spc="-10" dirty="0">
                <a:latin typeface="Arial"/>
                <a:cs typeface="Arial"/>
              </a:rPr>
              <a:t>graves </a:t>
            </a:r>
            <a:r>
              <a:rPr sz="1800" b="1" dirty="0">
                <a:latin typeface="Arial"/>
                <a:cs typeface="Arial"/>
              </a:rPr>
              <a:t>accidentes,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pérdidas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tiempo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y </a:t>
            </a:r>
            <a:r>
              <a:rPr sz="1800" b="1" spc="-10" dirty="0">
                <a:latin typeface="Arial"/>
                <a:cs typeface="Arial"/>
              </a:rPr>
              <a:t>económicas.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28011" y="11175"/>
            <a:ext cx="7464425" cy="6847205"/>
            <a:chOff x="4728011" y="11175"/>
            <a:chExt cx="7464425" cy="68472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04231" y="11175"/>
              <a:ext cx="7287767" cy="3683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8011" y="3802379"/>
              <a:ext cx="7463988" cy="3055618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1619" y="6283158"/>
            <a:ext cx="3344504" cy="43645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354826" y="250316"/>
            <a:ext cx="5601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C2E34"/>
                </a:solidFill>
                <a:latin typeface="Calibri"/>
                <a:cs typeface="Calibri"/>
              </a:rPr>
              <a:t>En</a:t>
            </a:r>
            <a:r>
              <a:rPr sz="1800" spc="-30" dirty="0">
                <a:solidFill>
                  <a:srgbClr val="2C2E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C2E34"/>
                </a:solidFill>
                <a:latin typeface="Calibri"/>
                <a:cs typeface="Calibri"/>
              </a:rPr>
              <a:t>México,1</a:t>
            </a:r>
            <a:r>
              <a:rPr sz="1800" spc="-55" dirty="0">
                <a:solidFill>
                  <a:srgbClr val="2C2E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C2E34"/>
                </a:solidFill>
                <a:latin typeface="Calibri"/>
                <a:cs typeface="Calibri"/>
              </a:rPr>
              <a:t>de</a:t>
            </a:r>
            <a:r>
              <a:rPr sz="1800" spc="-30" dirty="0">
                <a:solidFill>
                  <a:srgbClr val="2C2E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C2E34"/>
                </a:solidFill>
                <a:latin typeface="Calibri"/>
                <a:cs typeface="Calibri"/>
              </a:rPr>
              <a:t>4</a:t>
            </a:r>
            <a:r>
              <a:rPr sz="1800" spc="-20" dirty="0">
                <a:solidFill>
                  <a:srgbClr val="2C2E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C2E34"/>
                </a:solidFill>
                <a:latin typeface="Calibri"/>
                <a:cs typeface="Calibri"/>
              </a:rPr>
              <a:t>accidentes</a:t>
            </a:r>
            <a:r>
              <a:rPr sz="1800" spc="-35" dirty="0">
                <a:solidFill>
                  <a:srgbClr val="2C2E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C2E34"/>
                </a:solidFill>
                <a:latin typeface="Calibri"/>
                <a:cs typeface="Calibri"/>
              </a:rPr>
              <a:t>involucra</a:t>
            </a:r>
            <a:r>
              <a:rPr sz="1800" spc="-55" dirty="0">
                <a:solidFill>
                  <a:srgbClr val="2C2E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C2E34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2C2E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C2E34"/>
                </a:solidFill>
                <a:latin typeface="Calibri"/>
                <a:cs typeface="Calibri"/>
              </a:rPr>
              <a:t>Camiones</a:t>
            </a:r>
            <a:r>
              <a:rPr sz="1800" spc="-65" dirty="0">
                <a:solidFill>
                  <a:srgbClr val="2C2E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C2E34"/>
                </a:solidFill>
                <a:latin typeface="Calibri"/>
                <a:cs typeface="Calibri"/>
              </a:rPr>
              <a:t>de</a:t>
            </a:r>
            <a:r>
              <a:rPr sz="1800" spc="-30" dirty="0">
                <a:solidFill>
                  <a:srgbClr val="2C2E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C2E34"/>
                </a:solidFill>
                <a:latin typeface="Calibri"/>
                <a:cs typeface="Calibri"/>
              </a:rPr>
              <a:t>Carga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1180" y="313777"/>
            <a:ext cx="3531235" cy="1232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</a:pPr>
            <a:r>
              <a:rPr sz="3600" dirty="0">
                <a:solidFill>
                  <a:srgbClr val="FFCC00"/>
                </a:solidFill>
              </a:rPr>
              <a:t>Además</a:t>
            </a:r>
            <a:r>
              <a:rPr sz="3600" spc="-40" dirty="0">
                <a:solidFill>
                  <a:srgbClr val="FFCC00"/>
                </a:solidFill>
              </a:rPr>
              <a:t> </a:t>
            </a:r>
            <a:r>
              <a:rPr sz="3600" spc="-10" dirty="0">
                <a:solidFill>
                  <a:srgbClr val="FFCC00"/>
                </a:solidFill>
              </a:rPr>
              <a:t>cumple </a:t>
            </a:r>
            <a:r>
              <a:rPr sz="3600" dirty="0">
                <a:solidFill>
                  <a:srgbClr val="FFCC00"/>
                </a:solidFill>
              </a:rPr>
              <a:t>con </a:t>
            </a:r>
            <a:r>
              <a:rPr sz="3600" spc="-25" dirty="0">
                <a:solidFill>
                  <a:srgbClr val="FFCC00"/>
                </a:solidFill>
              </a:rPr>
              <a:t>la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51180" y="1445283"/>
            <a:ext cx="5150485" cy="1831339"/>
          </a:xfrm>
          <a:prstGeom prst="rect">
            <a:avLst/>
          </a:prstGeom>
        </p:spPr>
        <p:txBody>
          <a:bodyPr vert="horz" wrap="square" lIns="0" tIns="252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90"/>
              </a:spcBef>
            </a:pPr>
            <a:r>
              <a:rPr sz="3600" b="1" dirty="0">
                <a:solidFill>
                  <a:srgbClr val="FFCC00"/>
                </a:solidFill>
                <a:latin typeface="Arial"/>
                <a:cs typeface="Arial"/>
              </a:rPr>
              <a:t>NOM</a:t>
            </a:r>
            <a:r>
              <a:rPr sz="3600" b="1" spc="-4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CC00"/>
                </a:solidFill>
                <a:latin typeface="Arial"/>
                <a:cs typeface="Arial"/>
              </a:rPr>
              <a:t>006</a:t>
            </a:r>
            <a:r>
              <a:rPr sz="3600" b="1" spc="-4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3600" b="1" spc="-25" dirty="0">
                <a:solidFill>
                  <a:srgbClr val="FFCC00"/>
                </a:solidFill>
                <a:latin typeface="Arial"/>
                <a:cs typeface="Arial"/>
              </a:rPr>
              <a:t>SCT</a:t>
            </a:r>
            <a:endParaRPr sz="3600">
              <a:latin typeface="Arial"/>
              <a:cs typeface="Arial"/>
            </a:endParaRPr>
          </a:p>
          <a:p>
            <a:pPr marL="1631314">
              <a:lnSpc>
                <a:spcPct val="100000"/>
              </a:lnSpc>
              <a:spcBef>
                <a:spcPts val="1055"/>
              </a:spcBef>
            </a:pP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¿Cuándo</a:t>
            </a:r>
            <a:r>
              <a:rPr sz="2000" b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deberá</a:t>
            </a:r>
            <a:r>
              <a:rPr sz="2000" b="1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efectuarse?</a:t>
            </a:r>
            <a:endParaRPr sz="2000">
              <a:latin typeface="Arial"/>
              <a:cs typeface="Arial"/>
            </a:endParaRPr>
          </a:p>
          <a:p>
            <a:pPr marL="767080" marR="5715" indent="588010">
              <a:lnSpc>
                <a:spcPts val="2310"/>
              </a:lnSpc>
              <a:spcBef>
                <a:spcPts val="35"/>
              </a:spcBef>
            </a:pP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previo</a:t>
            </a:r>
            <a:r>
              <a:rPr sz="16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al</a:t>
            </a:r>
            <a:r>
              <a:rPr sz="16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inicio</a:t>
            </a:r>
            <a:r>
              <a:rPr sz="16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y</a:t>
            </a:r>
            <a:r>
              <a:rPr sz="16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durante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el</a:t>
            </a:r>
            <a:r>
              <a:rPr sz="16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traslado</a:t>
            </a:r>
            <a:r>
              <a:rPr sz="16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6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Arial MT"/>
                <a:cs typeface="Arial MT"/>
              </a:rPr>
              <a:t>las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substancias</a:t>
            </a:r>
            <a:r>
              <a:rPr sz="16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6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materiales</a:t>
            </a:r>
            <a:r>
              <a:rPr sz="16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y</a:t>
            </a:r>
            <a:r>
              <a:rPr sz="16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residuos</a:t>
            </a:r>
            <a:r>
              <a:rPr sz="16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 MT"/>
                <a:cs typeface="Arial MT"/>
              </a:rPr>
              <a:t>peligrosos.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849" y="3543706"/>
            <a:ext cx="467042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3275" marR="6350" indent="-791210" algn="r">
              <a:lnSpc>
                <a:spcPct val="120000"/>
              </a:lnSpc>
              <a:spcBef>
                <a:spcPts val="100"/>
              </a:spcBef>
            </a:pP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El</a:t>
            </a:r>
            <a:r>
              <a:rPr sz="16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conductor</a:t>
            </a:r>
            <a:r>
              <a:rPr sz="1600" spc="3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asentará</a:t>
            </a:r>
            <a:r>
              <a:rPr sz="16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por</a:t>
            </a:r>
            <a:r>
              <a:rPr sz="16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escrito</a:t>
            </a:r>
            <a:r>
              <a:rPr sz="16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el</a:t>
            </a:r>
            <a:r>
              <a:rPr sz="16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resultado</a:t>
            </a:r>
            <a:r>
              <a:rPr sz="16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6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Arial MT"/>
                <a:cs typeface="Arial MT"/>
              </a:rPr>
              <a:t>la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revisión</a:t>
            </a:r>
            <a:r>
              <a:rPr sz="16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6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la</a:t>
            </a:r>
            <a:r>
              <a:rPr sz="16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unidad</a:t>
            </a:r>
            <a:r>
              <a:rPr sz="16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6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transporte,</a:t>
            </a:r>
            <a:r>
              <a:rPr sz="16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latin typeface="Arial MT"/>
                <a:cs typeface="Arial MT"/>
              </a:rPr>
              <a:t>en</a:t>
            </a:r>
            <a:r>
              <a:rPr sz="16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Arial MT"/>
                <a:cs typeface="Arial MT"/>
              </a:rPr>
              <a:t>la 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Bitácora</a:t>
            </a:r>
            <a:r>
              <a:rPr sz="16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6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Revisión</a:t>
            </a:r>
            <a:r>
              <a:rPr sz="16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Ocular</a:t>
            </a:r>
            <a:r>
              <a:rPr sz="16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Diaria</a:t>
            </a:r>
            <a:r>
              <a:rPr sz="16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6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endParaRPr sz="1600">
              <a:latin typeface="Arial"/>
              <a:cs typeface="Arial"/>
            </a:endParaRPr>
          </a:p>
          <a:p>
            <a:pPr marL="2167255">
              <a:lnSpc>
                <a:spcPct val="100000"/>
              </a:lnSpc>
              <a:spcBef>
                <a:spcPts val="385"/>
              </a:spcBef>
            </a:pP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Unidad</a:t>
            </a: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600" b="1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Autotransporte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908" y="0"/>
            <a:ext cx="2863850" cy="275399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28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10"/>
              </a:spcBef>
            </a:pPr>
            <a:endParaRPr sz="1600">
              <a:latin typeface="Times New Roman"/>
              <a:cs typeface="Times New Roman"/>
            </a:endParaRPr>
          </a:p>
          <a:p>
            <a:pPr marL="176530" marR="97155" indent="519430">
              <a:lnSpc>
                <a:spcPct val="1102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Cumple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600" spc="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NOM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OO6</a:t>
            </a:r>
            <a:r>
              <a:rPr sz="16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SCT</a:t>
            </a:r>
            <a:r>
              <a:rPr sz="1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obliga</a:t>
            </a:r>
            <a:r>
              <a:rPr sz="1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endParaRPr sz="1600">
              <a:latin typeface="Arial MT"/>
              <a:cs typeface="Arial MT"/>
            </a:endParaRPr>
          </a:p>
          <a:p>
            <a:pPr marL="188595" marR="106680" indent="-3175" algn="ctr">
              <a:lnSpc>
                <a:spcPct val="110000"/>
              </a:lnSpc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revisión</a:t>
            </a:r>
            <a:r>
              <a:rPr sz="1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las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condiciones</a:t>
            </a:r>
            <a:r>
              <a:rPr sz="1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mecánicas</a:t>
            </a:r>
            <a:r>
              <a:rPr sz="1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operación</a:t>
            </a:r>
            <a:r>
              <a:rPr sz="1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las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unidades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destinadas</a:t>
            </a:r>
            <a:r>
              <a:rPr sz="1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al</a:t>
            </a:r>
            <a:r>
              <a:rPr sz="1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autotransporte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de:</a:t>
            </a:r>
            <a:r>
              <a:rPr sz="1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substancias,</a:t>
            </a:r>
            <a:r>
              <a:rPr sz="1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materiales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residuos</a:t>
            </a:r>
            <a:r>
              <a:rPr sz="1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peligrosos.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9428" y="4114799"/>
            <a:ext cx="2863850" cy="2743200"/>
          </a:xfrm>
          <a:prstGeom prst="rect">
            <a:avLst/>
          </a:prstGeom>
          <a:solidFill>
            <a:srgbClr val="5A9BD4"/>
          </a:solidFill>
        </p:spPr>
        <p:txBody>
          <a:bodyPr vert="horz" wrap="square" lIns="0" tIns="635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endParaRPr sz="1600">
              <a:latin typeface="Times New Roman"/>
              <a:cs typeface="Times New Roman"/>
            </a:endParaRPr>
          </a:p>
          <a:p>
            <a:pPr marL="443865" marR="436880" indent="-1905" algn="ctr">
              <a:lnSpc>
                <a:spcPct val="110000"/>
              </a:lnSpc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72.4%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los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siniestros</a:t>
            </a:r>
            <a:r>
              <a:rPr sz="1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que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ocasionaron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daños ambientales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involucró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1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transportes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carga</a:t>
            </a:r>
            <a:r>
              <a:rPr sz="1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descarga</a:t>
            </a:r>
            <a:r>
              <a:rPr sz="1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materiales</a:t>
            </a:r>
            <a:r>
              <a:rPr sz="16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peligrosos.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39428" y="0"/>
            <a:ext cx="2863596" cy="399897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1908" y="2869691"/>
            <a:ext cx="2863595" cy="398830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1619" y="6283158"/>
            <a:ext cx="3344504" cy="4364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357371"/>
              <a:ext cx="12192000" cy="3500754"/>
            </a:xfrm>
            <a:custGeom>
              <a:avLst/>
              <a:gdLst/>
              <a:ahLst/>
              <a:cxnLst/>
              <a:rect l="l" t="t" r="r" b="b"/>
              <a:pathLst>
                <a:path w="12192000" h="3500754">
                  <a:moveTo>
                    <a:pt x="0" y="3500627"/>
                  </a:moveTo>
                  <a:lnTo>
                    <a:pt x="12192000" y="3500627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500627"/>
                  </a:lnTo>
                  <a:close/>
                </a:path>
              </a:pathLst>
            </a:custGeom>
            <a:solidFill>
              <a:srgbClr val="5A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265932"/>
              <a:ext cx="12192000" cy="91440"/>
            </a:xfrm>
            <a:custGeom>
              <a:avLst/>
              <a:gdLst/>
              <a:ahLst/>
              <a:cxnLst/>
              <a:rect l="l" t="t" r="r" b="b"/>
              <a:pathLst>
                <a:path w="12192000" h="91439">
                  <a:moveTo>
                    <a:pt x="1219200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12192000" y="9143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0392" y="6236208"/>
              <a:ext cx="3721607" cy="4785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619488" y="2436876"/>
              <a:ext cx="1751330" cy="1751330"/>
            </a:xfrm>
            <a:custGeom>
              <a:avLst/>
              <a:gdLst/>
              <a:ahLst/>
              <a:cxnLst/>
              <a:rect l="l" t="t" r="r" b="b"/>
              <a:pathLst>
                <a:path w="1751329" h="1751329">
                  <a:moveTo>
                    <a:pt x="875537" y="0"/>
                  </a:moveTo>
                  <a:lnTo>
                    <a:pt x="827505" y="1295"/>
                  </a:lnTo>
                  <a:lnTo>
                    <a:pt x="780148" y="5138"/>
                  </a:lnTo>
                  <a:lnTo>
                    <a:pt x="733535" y="11460"/>
                  </a:lnTo>
                  <a:lnTo>
                    <a:pt x="687731" y="20196"/>
                  </a:lnTo>
                  <a:lnTo>
                    <a:pt x="642805" y="31279"/>
                  </a:lnTo>
                  <a:lnTo>
                    <a:pt x="598822" y="44641"/>
                  </a:lnTo>
                  <a:lnTo>
                    <a:pt x="555849" y="60215"/>
                  </a:lnTo>
                  <a:lnTo>
                    <a:pt x="513954" y="77936"/>
                  </a:lnTo>
                  <a:lnTo>
                    <a:pt x="473203" y="97736"/>
                  </a:lnTo>
                  <a:lnTo>
                    <a:pt x="433662" y="119549"/>
                  </a:lnTo>
                  <a:lnTo>
                    <a:pt x="395399" y="143307"/>
                  </a:lnTo>
                  <a:lnTo>
                    <a:pt x="358481" y="168944"/>
                  </a:lnTo>
                  <a:lnTo>
                    <a:pt x="322974" y="196393"/>
                  </a:lnTo>
                  <a:lnTo>
                    <a:pt x="288944" y="225587"/>
                  </a:lnTo>
                  <a:lnTo>
                    <a:pt x="256460" y="256460"/>
                  </a:lnTo>
                  <a:lnTo>
                    <a:pt x="225587" y="288944"/>
                  </a:lnTo>
                  <a:lnTo>
                    <a:pt x="196393" y="322974"/>
                  </a:lnTo>
                  <a:lnTo>
                    <a:pt x="168944" y="358481"/>
                  </a:lnTo>
                  <a:lnTo>
                    <a:pt x="143307" y="395399"/>
                  </a:lnTo>
                  <a:lnTo>
                    <a:pt x="119549" y="433662"/>
                  </a:lnTo>
                  <a:lnTo>
                    <a:pt x="97736" y="473203"/>
                  </a:lnTo>
                  <a:lnTo>
                    <a:pt x="77936" y="513954"/>
                  </a:lnTo>
                  <a:lnTo>
                    <a:pt x="60215" y="555849"/>
                  </a:lnTo>
                  <a:lnTo>
                    <a:pt x="44641" y="598822"/>
                  </a:lnTo>
                  <a:lnTo>
                    <a:pt x="31279" y="642805"/>
                  </a:lnTo>
                  <a:lnTo>
                    <a:pt x="20196" y="687731"/>
                  </a:lnTo>
                  <a:lnTo>
                    <a:pt x="11460" y="733535"/>
                  </a:lnTo>
                  <a:lnTo>
                    <a:pt x="5138" y="780148"/>
                  </a:lnTo>
                  <a:lnTo>
                    <a:pt x="1295" y="827505"/>
                  </a:lnTo>
                  <a:lnTo>
                    <a:pt x="0" y="875538"/>
                  </a:lnTo>
                  <a:lnTo>
                    <a:pt x="1295" y="923570"/>
                  </a:lnTo>
                  <a:lnTo>
                    <a:pt x="5138" y="970927"/>
                  </a:lnTo>
                  <a:lnTo>
                    <a:pt x="11460" y="1017540"/>
                  </a:lnTo>
                  <a:lnTo>
                    <a:pt x="20196" y="1063344"/>
                  </a:lnTo>
                  <a:lnTo>
                    <a:pt x="31279" y="1108270"/>
                  </a:lnTo>
                  <a:lnTo>
                    <a:pt x="44641" y="1152253"/>
                  </a:lnTo>
                  <a:lnTo>
                    <a:pt x="60215" y="1195226"/>
                  </a:lnTo>
                  <a:lnTo>
                    <a:pt x="77936" y="1237121"/>
                  </a:lnTo>
                  <a:lnTo>
                    <a:pt x="97736" y="1277872"/>
                  </a:lnTo>
                  <a:lnTo>
                    <a:pt x="119549" y="1317413"/>
                  </a:lnTo>
                  <a:lnTo>
                    <a:pt x="143307" y="1355676"/>
                  </a:lnTo>
                  <a:lnTo>
                    <a:pt x="168944" y="1392594"/>
                  </a:lnTo>
                  <a:lnTo>
                    <a:pt x="196393" y="1428101"/>
                  </a:lnTo>
                  <a:lnTo>
                    <a:pt x="225587" y="1462131"/>
                  </a:lnTo>
                  <a:lnTo>
                    <a:pt x="256460" y="1494615"/>
                  </a:lnTo>
                  <a:lnTo>
                    <a:pt x="288944" y="1525488"/>
                  </a:lnTo>
                  <a:lnTo>
                    <a:pt x="322974" y="1554682"/>
                  </a:lnTo>
                  <a:lnTo>
                    <a:pt x="358481" y="1582131"/>
                  </a:lnTo>
                  <a:lnTo>
                    <a:pt x="395399" y="1607768"/>
                  </a:lnTo>
                  <a:lnTo>
                    <a:pt x="433662" y="1631526"/>
                  </a:lnTo>
                  <a:lnTo>
                    <a:pt x="473203" y="1653339"/>
                  </a:lnTo>
                  <a:lnTo>
                    <a:pt x="513954" y="1673139"/>
                  </a:lnTo>
                  <a:lnTo>
                    <a:pt x="555849" y="1690860"/>
                  </a:lnTo>
                  <a:lnTo>
                    <a:pt x="598822" y="1706434"/>
                  </a:lnTo>
                  <a:lnTo>
                    <a:pt x="642805" y="1719796"/>
                  </a:lnTo>
                  <a:lnTo>
                    <a:pt x="687731" y="1730879"/>
                  </a:lnTo>
                  <a:lnTo>
                    <a:pt x="733535" y="1739615"/>
                  </a:lnTo>
                  <a:lnTo>
                    <a:pt x="780148" y="1745937"/>
                  </a:lnTo>
                  <a:lnTo>
                    <a:pt x="827505" y="1749780"/>
                  </a:lnTo>
                  <a:lnTo>
                    <a:pt x="875537" y="1751076"/>
                  </a:lnTo>
                  <a:lnTo>
                    <a:pt x="923570" y="1749780"/>
                  </a:lnTo>
                  <a:lnTo>
                    <a:pt x="970927" y="1745937"/>
                  </a:lnTo>
                  <a:lnTo>
                    <a:pt x="1017540" y="1739615"/>
                  </a:lnTo>
                  <a:lnTo>
                    <a:pt x="1063344" y="1730879"/>
                  </a:lnTo>
                  <a:lnTo>
                    <a:pt x="1108270" y="1719796"/>
                  </a:lnTo>
                  <a:lnTo>
                    <a:pt x="1152253" y="1706434"/>
                  </a:lnTo>
                  <a:lnTo>
                    <a:pt x="1195226" y="1690860"/>
                  </a:lnTo>
                  <a:lnTo>
                    <a:pt x="1237121" y="1673139"/>
                  </a:lnTo>
                  <a:lnTo>
                    <a:pt x="1277872" y="1653339"/>
                  </a:lnTo>
                  <a:lnTo>
                    <a:pt x="1317413" y="1631526"/>
                  </a:lnTo>
                  <a:lnTo>
                    <a:pt x="1355676" y="1607768"/>
                  </a:lnTo>
                  <a:lnTo>
                    <a:pt x="1392594" y="1582131"/>
                  </a:lnTo>
                  <a:lnTo>
                    <a:pt x="1428101" y="1554682"/>
                  </a:lnTo>
                  <a:lnTo>
                    <a:pt x="1462131" y="1525488"/>
                  </a:lnTo>
                  <a:lnTo>
                    <a:pt x="1494615" y="1494615"/>
                  </a:lnTo>
                  <a:lnTo>
                    <a:pt x="1525488" y="1462131"/>
                  </a:lnTo>
                  <a:lnTo>
                    <a:pt x="1554682" y="1428101"/>
                  </a:lnTo>
                  <a:lnTo>
                    <a:pt x="1582131" y="1392594"/>
                  </a:lnTo>
                  <a:lnTo>
                    <a:pt x="1607768" y="1355676"/>
                  </a:lnTo>
                  <a:lnTo>
                    <a:pt x="1631526" y="1317413"/>
                  </a:lnTo>
                  <a:lnTo>
                    <a:pt x="1653339" y="1277872"/>
                  </a:lnTo>
                  <a:lnTo>
                    <a:pt x="1673139" y="1237121"/>
                  </a:lnTo>
                  <a:lnTo>
                    <a:pt x="1690860" y="1195226"/>
                  </a:lnTo>
                  <a:lnTo>
                    <a:pt x="1706434" y="1152253"/>
                  </a:lnTo>
                  <a:lnTo>
                    <a:pt x="1719796" y="1108270"/>
                  </a:lnTo>
                  <a:lnTo>
                    <a:pt x="1730879" y="1063344"/>
                  </a:lnTo>
                  <a:lnTo>
                    <a:pt x="1739615" y="1017540"/>
                  </a:lnTo>
                  <a:lnTo>
                    <a:pt x="1745937" y="970927"/>
                  </a:lnTo>
                  <a:lnTo>
                    <a:pt x="1749780" y="923570"/>
                  </a:lnTo>
                  <a:lnTo>
                    <a:pt x="1751076" y="875538"/>
                  </a:lnTo>
                  <a:lnTo>
                    <a:pt x="1749780" y="827505"/>
                  </a:lnTo>
                  <a:lnTo>
                    <a:pt x="1745937" y="780148"/>
                  </a:lnTo>
                  <a:lnTo>
                    <a:pt x="1739615" y="733535"/>
                  </a:lnTo>
                  <a:lnTo>
                    <a:pt x="1730879" y="687731"/>
                  </a:lnTo>
                  <a:lnTo>
                    <a:pt x="1719796" y="642805"/>
                  </a:lnTo>
                  <a:lnTo>
                    <a:pt x="1706434" y="598822"/>
                  </a:lnTo>
                  <a:lnTo>
                    <a:pt x="1690860" y="555849"/>
                  </a:lnTo>
                  <a:lnTo>
                    <a:pt x="1673139" y="513954"/>
                  </a:lnTo>
                  <a:lnTo>
                    <a:pt x="1653339" y="473203"/>
                  </a:lnTo>
                  <a:lnTo>
                    <a:pt x="1631526" y="433662"/>
                  </a:lnTo>
                  <a:lnTo>
                    <a:pt x="1607768" y="395399"/>
                  </a:lnTo>
                  <a:lnTo>
                    <a:pt x="1582131" y="358481"/>
                  </a:lnTo>
                  <a:lnTo>
                    <a:pt x="1554682" y="322974"/>
                  </a:lnTo>
                  <a:lnTo>
                    <a:pt x="1525488" y="288944"/>
                  </a:lnTo>
                  <a:lnTo>
                    <a:pt x="1494615" y="256460"/>
                  </a:lnTo>
                  <a:lnTo>
                    <a:pt x="1462131" y="225587"/>
                  </a:lnTo>
                  <a:lnTo>
                    <a:pt x="1428101" y="196393"/>
                  </a:lnTo>
                  <a:lnTo>
                    <a:pt x="1392594" y="168944"/>
                  </a:lnTo>
                  <a:lnTo>
                    <a:pt x="1355676" y="143307"/>
                  </a:lnTo>
                  <a:lnTo>
                    <a:pt x="1317413" y="119549"/>
                  </a:lnTo>
                  <a:lnTo>
                    <a:pt x="1277872" y="97736"/>
                  </a:lnTo>
                  <a:lnTo>
                    <a:pt x="1237121" y="77936"/>
                  </a:lnTo>
                  <a:lnTo>
                    <a:pt x="1195226" y="60215"/>
                  </a:lnTo>
                  <a:lnTo>
                    <a:pt x="1152253" y="44641"/>
                  </a:lnTo>
                  <a:lnTo>
                    <a:pt x="1108270" y="31279"/>
                  </a:lnTo>
                  <a:lnTo>
                    <a:pt x="1063344" y="20196"/>
                  </a:lnTo>
                  <a:lnTo>
                    <a:pt x="1017540" y="11460"/>
                  </a:lnTo>
                  <a:lnTo>
                    <a:pt x="970927" y="5138"/>
                  </a:lnTo>
                  <a:lnTo>
                    <a:pt x="923570" y="1295"/>
                  </a:lnTo>
                  <a:lnTo>
                    <a:pt x="875537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19488" y="2436876"/>
              <a:ext cx="1751330" cy="1751330"/>
            </a:xfrm>
            <a:custGeom>
              <a:avLst/>
              <a:gdLst/>
              <a:ahLst/>
              <a:cxnLst/>
              <a:rect l="l" t="t" r="r" b="b"/>
              <a:pathLst>
                <a:path w="1751329" h="1751329">
                  <a:moveTo>
                    <a:pt x="0" y="875538"/>
                  </a:moveTo>
                  <a:lnTo>
                    <a:pt x="1295" y="827505"/>
                  </a:lnTo>
                  <a:lnTo>
                    <a:pt x="5138" y="780148"/>
                  </a:lnTo>
                  <a:lnTo>
                    <a:pt x="11460" y="733535"/>
                  </a:lnTo>
                  <a:lnTo>
                    <a:pt x="20196" y="687731"/>
                  </a:lnTo>
                  <a:lnTo>
                    <a:pt x="31279" y="642805"/>
                  </a:lnTo>
                  <a:lnTo>
                    <a:pt x="44641" y="598822"/>
                  </a:lnTo>
                  <a:lnTo>
                    <a:pt x="60215" y="555849"/>
                  </a:lnTo>
                  <a:lnTo>
                    <a:pt x="77936" y="513954"/>
                  </a:lnTo>
                  <a:lnTo>
                    <a:pt x="97736" y="473203"/>
                  </a:lnTo>
                  <a:lnTo>
                    <a:pt x="119549" y="433662"/>
                  </a:lnTo>
                  <a:lnTo>
                    <a:pt x="143307" y="395399"/>
                  </a:lnTo>
                  <a:lnTo>
                    <a:pt x="168944" y="358481"/>
                  </a:lnTo>
                  <a:lnTo>
                    <a:pt x="196393" y="322974"/>
                  </a:lnTo>
                  <a:lnTo>
                    <a:pt x="225587" y="288944"/>
                  </a:lnTo>
                  <a:lnTo>
                    <a:pt x="256460" y="256460"/>
                  </a:lnTo>
                  <a:lnTo>
                    <a:pt x="288944" y="225587"/>
                  </a:lnTo>
                  <a:lnTo>
                    <a:pt x="322974" y="196393"/>
                  </a:lnTo>
                  <a:lnTo>
                    <a:pt x="358481" y="168944"/>
                  </a:lnTo>
                  <a:lnTo>
                    <a:pt x="395399" y="143307"/>
                  </a:lnTo>
                  <a:lnTo>
                    <a:pt x="433662" y="119549"/>
                  </a:lnTo>
                  <a:lnTo>
                    <a:pt x="473203" y="97736"/>
                  </a:lnTo>
                  <a:lnTo>
                    <a:pt x="513954" y="77936"/>
                  </a:lnTo>
                  <a:lnTo>
                    <a:pt x="555849" y="60215"/>
                  </a:lnTo>
                  <a:lnTo>
                    <a:pt x="598822" y="44641"/>
                  </a:lnTo>
                  <a:lnTo>
                    <a:pt x="642805" y="31279"/>
                  </a:lnTo>
                  <a:lnTo>
                    <a:pt x="687731" y="20196"/>
                  </a:lnTo>
                  <a:lnTo>
                    <a:pt x="733535" y="11460"/>
                  </a:lnTo>
                  <a:lnTo>
                    <a:pt x="780148" y="5138"/>
                  </a:lnTo>
                  <a:lnTo>
                    <a:pt x="827505" y="1295"/>
                  </a:lnTo>
                  <a:lnTo>
                    <a:pt x="875537" y="0"/>
                  </a:lnTo>
                  <a:lnTo>
                    <a:pt x="923570" y="1295"/>
                  </a:lnTo>
                  <a:lnTo>
                    <a:pt x="970927" y="5138"/>
                  </a:lnTo>
                  <a:lnTo>
                    <a:pt x="1017540" y="11460"/>
                  </a:lnTo>
                  <a:lnTo>
                    <a:pt x="1063344" y="20196"/>
                  </a:lnTo>
                  <a:lnTo>
                    <a:pt x="1108270" y="31279"/>
                  </a:lnTo>
                  <a:lnTo>
                    <a:pt x="1152253" y="44641"/>
                  </a:lnTo>
                  <a:lnTo>
                    <a:pt x="1195226" y="60215"/>
                  </a:lnTo>
                  <a:lnTo>
                    <a:pt x="1237121" y="77936"/>
                  </a:lnTo>
                  <a:lnTo>
                    <a:pt x="1277872" y="97736"/>
                  </a:lnTo>
                  <a:lnTo>
                    <a:pt x="1317413" y="119549"/>
                  </a:lnTo>
                  <a:lnTo>
                    <a:pt x="1355676" y="143307"/>
                  </a:lnTo>
                  <a:lnTo>
                    <a:pt x="1392594" y="168944"/>
                  </a:lnTo>
                  <a:lnTo>
                    <a:pt x="1428101" y="196393"/>
                  </a:lnTo>
                  <a:lnTo>
                    <a:pt x="1462131" y="225587"/>
                  </a:lnTo>
                  <a:lnTo>
                    <a:pt x="1494615" y="256460"/>
                  </a:lnTo>
                  <a:lnTo>
                    <a:pt x="1525488" y="288944"/>
                  </a:lnTo>
                  <a:lnTo>
                    <a:pt x="1554682" y="322974"/>
                  </a:lnTo>
                  <a:lnTo>
                    <a:pt x="1582131" y="358481"/>
                  </a:lnTo>
                  <a:lnTo>
                    <a:pt x="1607768" y="395399"/>
                  </a:lnTo>
                  <a:lnTo>
                    <a:pt x="1631526" y="433662"/>
                  </a:lnTo>
                  <a:lnTo>
                    <a:pt x="1653339" y="473203"/>
                  </a:lnTo>
                  <a:lnTo>
                    <a:pt x="1673139" y="513954"/>
                  </a:lnTo>
                  <a:lnTo>
                    <a:pt x="1690860" y="555849"/>
                  </a:lnTo>
                  <a:lnTo>
                    <a:pt x="1706434" y="598822"/>
                  </a:lnTo>
                  <a:lnTo>
                    <a:pt x="1719796" y="642805"/>
                  </a:lnTo>
                  <a:lnTo>
                    <a:pt x="1730879" y="687731"/>
                  </a:lnTo>
                  <a:lnTo>
                    <a:pt x="1739615" y="733535"/>
                  </a:lnTo>
                  <a:lnTo>
                    <a:pt x="1745937" y="780148"/>
                  </a:lnTo>
                  <a:lnTo>
                    <a:pt x="1749780" y="827505"/>
                  </a:lnTo>
                  <a:lnTo>
                    <a:pt x="1751076" y="875538"/>
                  </a:lnTo>
                  <a:lnTo>
                    <a:pt x="1749780" y="923570"/>
                  </a:lnTo>
                  <a:lnTo>
                    <a:pt x="1745937" y="970927"/>
                  </a:lnTo>
                  <a:lnTo>
                    <a:pt x="1739615" y="1017540"/>
                  </a:lnTo>
                  <a:lnTo>
                    <a:pt x="1730879" y="1063344"/>
                  </a:lnTo>
                  <a:lnTo>
                    <a:pt x="1719796" y="1108270"/>
                  </a:lnTo>
                  <a:lnTo>
                    <a:pt x="1706434" y="1152253"/>
                  </a:lnTo>
                  <a:lnTo>
                    <a:pt x="1690860" y="1195226"/>
                  </a:lnTo>
                  <a:lnTo>
                    <a:pt x="1673139" y="1237121"/>
                  </a:lnTo>
                  <a:lnTo>
                    <a:pt x="1653339" y="1277872"/>
                  </a:lnTo>
                  <a:lnTo>
                    <a:pt x="1631526" y="1317413"/>
                  </a:lnTo>
                  <a:lnTo>
                    <a:pt x="1607768" y="1355676"/>
                  </a:lnTo>
                  <a:lnTo>
                    <a:pt x="1582131" y="1392594"/>
                  </a:lnTo>
                  <a:lnTo>
                    <a:pt x="1554682" y="1428101"/>
                  </a:lnTo>
                  <a:lnTo>
                    <a:pt x="1525488" y="1462131"/>
                  </a:lnTo>
                  <a:lnTo>
                    <a:pt x="1494615" y="1494615"/>
                  </a:lnTo>
                  <a:lnTo>
                    <a:pt x="1462131" y="1525488"/>
                  </a:lnTo>
                  <a:lnTo>
                    <a:pt x="1428101" y="1554682"/>
                  </a:lnTo>
                  <a:lnTo>
                    <a:pt x="1392594" y="1582131"/>
                  </a:lnTo>
                  <a:lnTo>
                    <a:pt x="1355676" y="1607768"/>
                  </a:lnTo>
                  <a:lnTo>
                    <a:pt x="1317413" y="1631526"/>
                  </a:lnTo>
                  <a:lnTo>
                    <a:pt x="1277872" y="1653339"/>
                  </a:lnTo>
                  <a:lnTo>
                    <a:pt x="1237121" y="1673139"/>
                  </a:lnTo>
                  <a:lnTo>
                    <a:pt x="1195226" y="1690860"/>
                  </a:lnTo>
                  <a:lnTo>
                    <a:pt x="1152253" y="1706434"/>
                  </a:lnTo>
                  <a:lnTo>
                    <a:pt x="1108270" y="1719796"/>
                  </a:lnTo>
                  <a:lnTo>
                    <a:pt x="1063344" y="1730879"/>
                  </a:lnTo>
                  <a:lnTo>
                    <a:pt x="1017540" y="1739615"/>
                  </a:lnTo>
                  <a:lnTo>
                    <a:pt x="970927" y="1745937"/>
                  </a:lnTo>
                  <a:lnTo>
                    <a:pt x="923570" y="1749780"/>
                  </a:lnTo>
                  <a:lnTo>
                    <a:pt x="875537" y="1751076"/>
                  </a:lnTo>
                  <a:lnTo>
                    <a:pt x="827505" y="1749780"/>
                  </a:lnTo>
                  <a:lnTo>
                    <a:pt x="780148" y="1745937"/>
                  </a:lnTo>
                  <a:lnTo>
                    <a:pt x="733535" y="1739615"/>
                  </a:lnTo>
                  <a:lnTo>
                    <a:pt x="687731" y="1730879"/>
                  </a:lnTo>
                  <a:lnTo>
                    <a:pt x="642805" y="1719796"/>
                  </a:lnTo>
                  <a:lnTo>
                    <a:pt x="598822" y="1706434"/>
                  </a:lnTo>
                  <a:lnTo>
                    <a:pt x="555849" y="1690860"/>
                  </a:lnTo>
                  <a:lnTo>
                    <a:pt x="513954" y="1673139"/>
                  </a:lnTo>
                  <a:lnTo>
                    <a:pt x="473203" y="1653339"/>
                  </a:lnTo>
                  <a:lnTo>
                    <a:pt x="433662" y="1631526"/>
                  </a:lnTo>
                  <a:lnTo>
                    <a:pt x="395399" y="1607768"/>
                  </a:lnTo>
                  <a:lnTo>
                    <a:pt x="358481" y="1582131"/>
                  </a:lnTo>
                  <a:lnTo>
                    <a:pt x="322974" y="1554682"/>
                  </a:lnTo>
                  <a:lnTo>
                    <a:pt x="288944" y="1525488"/>
                  </a:lnTo>
                  <a:lnTo>
                    <a:pt x="256460" y="1494615"/>
                  </a:lnTo>
                  <a:lnTo>
                    <a:pt x="225587" y="1462131"/>
                  </a:lnTo>
                  <a:lnTo>
                    <a:pt x="196393" y="1428101"/>
                  </a:lnTo>
                  <a:lnTo>
                    <a:pt x="168944" y="1392594"/>
                  </a:lnTo>
                  <a:lnTo>
                    <a:pt x="143307" y="1355676"/>
                  </a:lnTo>
                  <a:lnTo>
                    <a:pt x="119549" y="1317413"/>
                  </a:lnTo>
                  <a:lnTo>
                    <a:pt x="97736" y="1277872"/>
                  </a:lnTo>
                  <a:lnTo>
                    <a:pt x="77936" y="1237121"/>
                  </a:lnTo>
                  <a:lnTo>
                    <a:pt x="60215" y="1195226"/>
                  </a:lnTo>
                  <a:lnTo>
                    <a:pt x="44641" y="1152253"/>
                  </a:lnTo>
                  <a:lnTo>
                    <a:pt x="31279" y="1108270"/>
                  </a:lnTo>
                  <a:lnTo>
                    <a:pt x="20196" y="1063344"/>
                  </a:lnTo>
                  <a:lnTo>
                    <a:pt x="11460" y="1017540"/>
                  </a:lnTo>
                  <a:lnTo>
                    <a:pt x="5138" y="970927"/>
                  </a:lnTo>
                  <a:lnTo>
                    <a:pt x="1295" y="923570"/>
                  </a:lnTo>
                  <a:lnTo>
                    <a:pt x="0" y="875538"/>
                  </a:lnTo>
                  <a:close/>
                </a:path>
              </a:pathLst>
            </a:custGeom>
            <a:ln w="603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6790" y="3660775"/>
            <a:ext cx="52470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10" dirty="0">
                <a:solidFill>
                  <a:srgbClr val="FFFFFF"/>
                </a:solidFill>
                <a:latin typeface="Arial"/>
                <a:cs typeface="Arial"/>
              </a:rPr>
              <a:t>Personalización</a:t>
            </a:r>
            <a:endParaRPr sz="5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6790" y="4494403"/>
            <a:ext cx="11299825" cy="1245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9100"/>
              </a:lnSpc>
              <a:spcBef>
                <a:spcPts val="125"/>
              </a:spcBef>
            </a:pP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Los</a:t>
            </a:r>
            <a:r>
              <a:rPr sz="2400" b="1" spc="-6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elementos</a:t>
            </a:r>
            <a:r>
              <a:rPr sz="2400" b="1" spc="-4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de</a:t>
            </a:r>
            <a:r>
              <a:rPr sz="2400" b="1" spc="-4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revisión</a:t>
            </a:r>
            <a:r>
              <a:rPr sz="2400" b="1" spc="-5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de</a:t>
            </a:r>
            <a:r>
              <a:rPr sz="2400" b="1" spc="-5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la</a:t>
            </a:r>
            <a:r>
              <a:rPr sz="2400" b="1" spc="-4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aplicación</a:t>
            </a:r>
            <a:r>
              <a:rPr sz="2400" b="1" spc="-6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están</a:t>
            </a:r>
            <a:r>
              <a:rPr sz="2400" b="1" spc="-3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basadas</a:t>
            </a:r>
            <a:r>
              <a:rPr sz="2400" b="1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en</a:t>
            </a:r>
            <a:r>
              <a:rPr sz="2400" b="1" spc="-5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la</a:t>
            </a:r>
            <a:r>
              <a:rPr sz="2400" b="1" spc="-4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NOM</a:t>
            </a:r>
            <a:r>
              <a:rPr sz="2400" b="1" spc="-3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006</a:t>
            </a:r>
            <a:r>
              <a:rPr sz="2400" b="1" spc="-3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F4E79"/>
                </a:solidFill>
                <a:latin typeface="Arial"/>
                <a:cs typeface="Arial"/>
              </a:rPr>
              <a:t>SCT, 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pero</a:t>
            </a:r>
            <a:r>
              <a:rPr sz="2400" b="1" spc="-1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son</a:t>
            </a:r>
            <a:r>
              <a:rPr sz="2400" b="1" spc="-2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F4E79"/>
                </a:solidFill>
                <a:latin typeface="Arial"/>
                <a:cs typeface="Arial"/>
              </a:rPr>
              <a:t>totalmente</a:t>
            </a:r>
            <a:r>
              <a:rPr sz="3200" b="1" spc="-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F4E79"/>
                </a:solidFill>
                <a:latin typeface="Arial"/>
                <a:cs typeface="Arial"/>
              </a:rPr>
              <a:t>configurables</a:t>
            </a:r>
            <a:r>
              <a:rPr sz="3200" b="1" spc="-4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F4E79"/>
                </a:solidFill>
                <a:latin typeface="Arial"/>
                <a:cs typeface="Arial"/>
              </a:rPr>
              <a:t>y</a:t>
            </a:r>
            <a:r>
              <a:rPr sz="3200" b="1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1F4E79"/>
                </a:solidFill>
                <a:latin typeface="Arial"/>
                <a:cs typeface="Arial"/>
              </a:rPr>
              <a:t>personalizables</a:t>
            </a:r>
            <a:r>
              <a:rPr sz="3200" b="1" spc="-36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F4E79"/>
                </a:solidFill>
                <a:latin typeface="Arial"/>
                <a:cs typeface="Arial"/>
              </a:rPr>
              <a:t>para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cada</a:t>
            </a:r>
            <a:r>
              <a:rPr sz="2400" b="1" spc="-7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empresas</a:t>
            </a:r>
            <a:r>
              <a:rPr sz="2400" b="1" spc="-5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y</a:t>
            </a:r>
            <a:r>
              <a:rPr sz="2400" b="1" spc="-7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sus</a:t>
            </a:r>
            <a:r>
              <a:rPr sz="2400" b="1" spc="-8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4E79"/>
                </a:solidFill>
                <a:latin typeface="Arial"/>
                <a:cs typeface="Arial"/>
              </a:rPr>
              <a:t>necesidades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12192000" cy="6510655"/>
            <a:chOff x="0" y="0"/>
            <a:chExt cx="12192000" cy="6510655"/>
          </a:xfrm>
        </p:grpSpPr>
        <p:sp>
          <p:nvSpPr>
            <p:cNvPr id="12" name="object 12"/>
            <p:cNvSpPr/>
            <p:nvPr/>
          </p:nvSpPr>
          <p:spPr>
            <a:xfrm>
              <a:off x="6155435" y="5890259"/>
              <a:ext cx="914400" cy="620395"/>
            </a:xfrm>
            <a:custGeom>
              <a:avLst/>
              <a:gdLst/>
              <a:ahLst/>
              <a:cxnLst/>
              <a:rect l="l" t="t" r="r" b="b"/>
              <a:pathLst>
                <a:path w="914400" h="620395">
                  <a:moveTo>
                    <a:pt x="0" y="620267"/>
                  </a:moveTo>
                  <a:lnTo>
                    <a:pt x="914400" y="620267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620267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435" y="5890259"/>
              <a:ext cx="6096000" cy="620395"/>
            </a:xfrm>
            <a:custGeom>
              <a:avLst/>
              <a:gdLst/>
              <a:ahLst/>
              <a:cxnLst/>
              <a:rect l="l" t="t" r="r" b="b"/>
              <a:pathLst>
                <a:path w="6096000" h="620395">
                  <a:moveTo>
                    <a:pt x="6096000" y="0"/>
                  </a:moveTo>
                  <a:lnTo>
                    <a:pt x="0" y="0"/>
                  </a:lnTo>
                  <a:lnTo>
                    <a:pt x="0" y="620267"/>
                  </a:lnTo>
                  <a:lnTo>
                    <a:pt x="6096000" y="620267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2D7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123107" y="3300482"/>
              <a:ext cx="734695" cy="692150"/>
            </a:xfrm>
            <a:custGeom>
              <a:avLst/>
              <a:gdLst/>
              <a:ahLst/>
              <a:cxnLst/>
              <a:rect l="l" t="t" r="r" b="b"/>
              <a:pathLst>
                <a:path w="734695" h="692150">
                  <a:moveTo>
                    <a:pt x="161287" y="524509"/>
                  </a:moveTo>
                  <a:lnTo>
                    <a:pt x="128801" y="525779"/>
                  </a:lnTo>
                  <a:lnTo>
                    <a:pt x="99178" y="539749"/>
                  </a:lnTo>
                  <a:lnTo>
                    <a:pt x="76172" y="563879"/>
                  </a:lnTo>
                  <a:lnTo>
                    <a:pt x="64509" y="595629"/>
                  </a:lnTo>
                  <a:lnTo>
                    <a:pt x="65014" y="608329"/>
                  </a:lnTo>
                  <a:lnTo>
                    <a:pt x="65115" y="610869"/>
                  </a:lnTo>
                  <a:lnTo>
                    <a:pt x="65216" y="613409"/>
                  </a:lnTo>
                  <a:lnTo>
                    <a:pt x="65317" y="615949"/>
                  </a:lnTo>
                  <a:lnTo>
                    <a:pt x="65418" y="618489"/>
                  </a:lnTo>
                  <a:lnTo>
                    <a:pt x="65519" y="621029"/>
                  </a:lnTo>
                  <a:lnTo>
                    <a:pt x="65620" y="623569"/>
                  </a:lnTo>
                  <a:lnTo>
                    <a:pt x="65721" y="626109"/>
                  </a:lnTo>
                  <a:lnTo>
                    <a:pt x="65822" y="628649"/>
                  </a:lnTo>
                  <a:lnTo>
                    <a:pt x="79219" y="657859"/>
                  </a:lnTo>
                  <a:lnTo>
                    <a:pt x="103813" y="680719"/>
                  </a:lnTo>
                  <a:lnTo>
                    <a:pt x="135407" y="692149"/>
                  </a:lnTo>
                  <a:lnTo>
                    <a:pt x="167892" y="690879"/>
                  </a:lnTo>
                  <a:lnTo>
                    <a:pt x="197515" y="678179"/>
                  </a:lnTo>
                  <a:lnTo>
                    <a:pt x="220522" y="654049"/>
                  </a:lnTo>
                  <a:lnTo>
                    <a:pt x="221055" y="652779"/>
                  </a:lnTo>
                  <a:lnTo>
                    <a:pt x="101191" y="652779"/>
                  </a:lnTo>
                  <a:lnTo>
                    <a:pt x="101277" y="629919"/>
                  </a:lnTo>
                  <a:lnTo>
                    <a:pt x="141797" y="610869"/>
                  </a:lnTo>
                  <a:lnTo>
                    <a:pt x="232814" y="610869"/>
                  </a:lnTo>
                  <a:lnTo>
                    <a:pt x="233151" y="608329"/>
                  </a:lnTo>
                  <a:lnTo>
                    <a:pt x="232593" y="604519"/>
                  </a:lnTo>
                  <a:lnTo>
                    <a:pt x="148307" y="604519"/>
                  </a:lnTo>
                  <a:lnTo>
                    <a:pt x="139064" y="603249"/>
                  </a:lnTo>
                  <a:lnTo>
                    <a:pt x="131516" y="598169"/>
                  </a:lnTo>
                  <a:lnTo>
                    <a:pt x="126427" y="590549"/>
                  </a:lnTo>
                  <a:lnTo>
                    <a:pt x="124560" y="580389"/>
                  </a:lnTo>
                  <a:lnTo>
                    <a:pt x="126427" y="571499"/>
                  </a:lnTo>
                  <a:lnTo>
                    <a:pt x="131516" y="563879"/>
                  </a:lnTo>
                  <a:lnTo>
                    <a:pt x="139064" y="558799"/>
                  </a:lnTo>
                  <a:lnTo>
                    <a:pt x="148307" y="557529"/>
                  </a:lnTo>
                  <a:lnTo>
                    <a:pt x="224612" y="557529"/>
                  </a:lnTo>
                  <a:lnTo>
                    <a:pt x="244869" y="537209"/>
                  </a:lnTo>
                  <a:lnTo>
                    <a:pt x="192880" y="537209"/>
                  </a:lnTo>
                  <a:lnTo>
                    <a:pt x="161287" y="524509"/>
                  </a:lnTo>
                  <a:close/>
                </a:path>
                <a:path w="734695" h="692150">
                  <a:moveTo>
                    <a:pt x="484265" y="483870"/>
                  </a:moveTo>
                  <a:lnTo>
                    <a:pt x="432139" y="483870"/>
                  </a:lnTo>
                  <a:lnTo>
                    <a:pt x="510635" y="562610"/>
                  </a:lnTo>
                  <a:lnTo>
                    <a:pt x="498280" y="594360"/>
                  </a:lnTo>
                  <a:lnTo>
                    <a:pt x="498351" y="598170"/>
                  </a:lnTo>
                  <a:lnTo>
                    <a:pt x="498471" y="604520"/>
                  </a:lnTo>
                  <a:lnTo>
                    <a:pt x="498590" y="610870"/>
                  </a:lnTo>
                  <a:lnTo>
                    <a:pt x="498686" y="615950"/>
                  </a:lnTo>
                  <a:lnTo>
                    <a:pt x="498781" y="621030"/>
                  </a:lnTo>
                  <a:lnTo>
                    <a:pt x="498877" y="626110"/>
                  </a:lnTo>
                  <a:lnTo>
                    <a:pt x="511619" y="656590"/>
                  </a:lnTo>
                  <a:lnTo>
                    <a:pt x="535701" y="679450"/>
                  </a:lnTo>
                  <a:lnTo>
                    <a:pt x="567031" y="692150"/>
                  </a:lnTo>
                  <a:lnTo>
                    <a:pt x="599538" y="692150"/>
                  </a:lnTo>
                  <a:lnTo>
                    <a:pt x="629448" y="679450"/>
                  </a:lnTo>
                  <a:lnTo>
                    <a:pt x="652990" y="655320"/>
                  </a:lnTo>
                  <a:lnTo>
                    <a:pt x="653979" y="652780"/>
                  </a:lnTo>
                  <a:lnTo>
                    <a:pt x="534665" y="652780"/>
                  </a:lnTo>
                  <a:lnTo>
                    <a:pt x="534751" y="629920"/>
                  </a:lnTo>
                  <a:lnTo>
                    <a:pt x="575271" y="610870"/>
                  </a:lnTo>
                  <a:lnTo>
                    <a:pt x="665122" y="610870"/>
                  </a:lnTo>
                  <a:lnTo>
                    <a:pt x="665007" y="604520"/>
                  </a:lnTo>
                  <a:lnTo>
                    <a:pt x="581781" y="604520"/>
                  </a:lnTo>
                  <a:lnTo>
                    <a:pt x="558035" y="580390"/>
                  </a:lnTo>
                  <a:lnTo>
                    <a:pt x="559901" y="571500"/>
                  </a:lnTo>
                  <a:lnTo>
                    <a:pt x="564990" y="563880"/>
                  </a:lnTo>
                  <a:lnTo>
                    <a:pt x="572538" y="558800"/>
                  </a:lnTo>
                  <a:lnTo>
                    <a:pt x="581781" y="557530"/>
                  </a:lnTo>
                  <a:lnTo>
                    <a:pt x="648212" y="557530"/>
                  </a:lnTo>
                  <a:lnTo>
                    <a:pt x="627932" y="537210"/>
                  </a:lnTo>
                  <a:lnTo>
                    <a:pt x="536738" y="537210"/>
                  </a:lnTo>
                  <a:lnTo>
                    <a:pt x="484265" y="483870"/>
                  </a:lnTo>
                  <a:close/>
                </a:path>
                <a:path w="734695" h="692150">
                  <a:moveTo>
                    <a:pt x="232814" y="610869"/>
                  </a:moveTo>
                  <a:lnTo>
                    <a:pt x="161563" y="610869"/>
                  </a:lnTo>
                  <a:lnTo>
                    <a:pt x="174100" y="615949"/>
                  </a:lnTo>
                  <a:lnTo>
                    <a:pt x="180055" y="618489"/>
                  </a:lnTo>
                  <a:lnTo>
                    <a:pt x="195801" y="633729"/>
                  </a:lnTo>
                  <a:lnTo>
                    <a:pt x="195424" y="652779"/>
                  </a:lnTo>
                  <a:lnTo>
                    <a:pt x="221055" y="652779"/>
                  </a:lnTo>
                  <a:lnTo>
                    <a:pt x="230123" y="631189"/>
                  </a:lnTo>
                  <a:lnTo>
                    <a:pt x="232814" y="610869"/>
                  </a:lnTo>
                  <a:close/>
                </a:path>
                <a:path w="734695" h="692150">
                  <a:moveTo>
                    <a:pt x="665122" y="610870"/>
                  </a:moveTo>
                  <a:lnTo>
                    <a:pt x="595037" y="610870"/>
                  </a:lnTo>
                  <a:lnTo>
                    <a:pt x="607574" y="615950"/>
                  </a:lnTo>
                  <a:lnTo>
                    <a:pt x="613529" y="618490"/>
                  </a:lnTo>
                  <a:lnTo>
                    <a:pt x="629275" y="652780"/>
                  </a:lnTo>
                  <a:lnTo>
                    <a:pt x="653979" y="652780"/>
                  </a:lnTo>
                  <a:lnTo>
                    <a:pt x="665350" y="623570"/>
                  </a:lnTo>
                  <a:lnTo>
                    <a:pt x="665259" y="618490"/>
                  </a:lnTo>
                  <a:lnTo>
                    <a:pt x="665145" y="612140"/>
                  </a:lnTo>
                  <a:lnTo>
                    <a:pt x="665122" y="610870"/>
                  </a:lnTo>
                  <a:close/>
                </a:path>
                <a:path w="734695" h="692150">
                  <a:moveTo>
                    <a:pt x="224612" y="557529"/>
                  </a:moveTo>
                  <a:lnTo>
                    <a:pt x="148307" y="557529"/>
                  </a:lnTo>
                  <a:lnTo>
                    <a:pt x="157554" y="558799"/>
                  </a:lnTo>
                  <a:lnTo>
                    <a:pt x="165101" y="563879"/>
                  </a:lnTo>
                  <a:lnTo>
                    <a:pt x="170189" y="571499"/>
                  </a:lnTo>
                  <a:lnTo>
                    <a:pt x="172054" y="580389"/>
                  </a:lnTo>
                  <a:lnTo>
                    <a:pt x="170189" y="590549"/>
                  </a:lnTo>
                  <a:lnTo>
                    <a:pt x="165101" y="598169"/>
                  </a:lnTo>
                  <a:lnTo>
                    <a:pt x="157554" y="603249"/>
                  </a:lnTo>
                  <a:lnTo>
                    <a:pt x="148307" y="604519"/>
                  </a:lnTo>
                  <a:lnTo>
                    <a:pt x="232593" y="604519"/>
                  </a:lnTo>
                  <a:lnTo>
                    <a:pt x="229621" y="584199"/>
                  </a:lnTo>
                  <a:lnTo>
                    <a:pt x="219548" y="562609"/>
                  </a:lnTo>
                  <a:lnTo>
                    <a:pt x="224612" y="557529"/>
                  </a:lnTo>
                  <a:close/>
                </a:path>
                <a:path w="734695" h="692150">
                  <a:moveTo>
                    <a:pt x="648212" y="557530"/>
                  </a:moveTo>
                  <a:lnTo>
                    <a:pt x="581781" y="557530"/>
                  </a:lnTo>
                  <a:lnTo>
                    <a:pt x="591028" y="558800"/>
                  </a:lnTo>
                  <a:lnTo>
                    <a:pt x="598576" y="563880"/>
                  </a:lnTo>
                  <a:lnTo>
                    <a:pt x="603663" y="571500"/>
                  </a:lnTo>
                  <a:lnTo>
                    <a:pt x="605528" y="580390"/>
                  </a:lnTo>
                  <a:lnTo>
                    <a:pt x="603663" y="590550"/>
                  </a:lnTo>
                  <a:lnTo>
                    <a:pt x="598576" y="598170"/>
                  </a:lnTo>
                  <a:lnTo>
                    <a:pt x="591028" y="603250"/>
                  </a:lnTo>
                  <a:lnTo>
                    <a:pt x="581781" y="604520"/>
                  </a:lnTo>
                  <a:lnTo>
                    <a:pt x="665007" y="604520"/>
                  </a:lnTo>
                  <a:lnTo>
                    <a:pt x="664893" y="598170"/>
                  </a:lnTo>
                  <a:lnTo>
                    <a:pt x="664825" y="594360"/>
                  </a:lnTo>
                  <a:lnTo>
                    <a:pt x="664756" y="590550"/>
                  </a:lnTo>
                  <a:lnTo>
                    <a:pt x="652014" y="561340"/>
                  </a:lnTo>
                  <a:lnTo>
                    <a:pt x="648212" y="557530"/>
                  </a:lnTo>
                  <a:close/>
                </a:path>
                <a:path w="734695" h="692150">
                  <a:moveTo>
                    <a:pt x="251151" y="323849"/>
                  </a:moveTo>
                  <a:lnTo>
                    <a:pt x="153396" y="323849"/>
                  </a:lnTo>
                  <a:lnTo>
                    <a:pt x="249703" y="363219"/>
                  </a:lnTo>
                  <a:lnTo>
                    <a:pt x="247396" y="387349"/>
                  </a:lnTo>
                  <a:lnTo>
                    <a:pt x="247275" y="388619"/>
                  </a:lnTo>
                  <a:lnTo>
                    <a:pt x="250106" y="412749"/>
                  </a:lnTo>
                  <a:lnTo>
                    <a:pt x="258012" y="436879"/>
                  </a:lnTo>
                  <a:lnTo>
                    <a:pt x="270811" y="458470"/>
                  </a:lnTo>
                  <a:lnTo>
                    <a:pt x="192880" y="537209"/>
                  </a:lnTo>
                  <a:lnTo>
                    <a:pt x="244869" y="537209"/>
                  </a:lnTo>
                  <a:lnTo>
                    <a:pt x="298044" y="483870"/>
                  </a:lnTo>
                  <a:lnTo>
                    <a:pt x="484265" y="483870"/>
                  </a:lnTo>
                  <a:lnTo>
                    <a:pt x="459278" y="458470"/>
                  </a:lnTo>
                  <a:lnTo>
                    <a:pt x="465618" y="448310"/>
                  </a:lnTo>
                  <a:lnTo>
                    <a:pt x="299081" y="448310"/>
                  </a:lnTo>
                  <a:lnTo>
                    <a:pt x="299207" y="417830"/>
                  </a:lnTo>
                  <a:lnTo>
                    <a:pt x="301625" y="412750"/>
                  </a:lnTo>
                  <a:lnTo>
                    <a:pt x="305677" y="410210"/>
                  </a:lnTo>
                  <a:lnTo>
                    <a:pt x="313216" y="405130"/>
                  </a:lnTo>
                  <a:lnTo>
                    <a:pt x="321129" y="400050"/>
                  </a:lnTo>
                  <a:lnTo>
                    <a:pt x="329372" y="397510"/>
                  </a:lnTo>
                  <a:lnTo>
                    <a:pt x="337905" y="393700"/>
                  </a:lnTo>
                  <a:lnTo>
                    <a:pt x="358169" y="389890"/>
                  </a:lnTo>
                  <a:lnTo>
                    <a:pt x="483007" y="389890"/>
                  </a:lnTo>
                  <a:lnTo>
                    <a:pt x="483110" y="388620"/>
                  </a:lnTo>
                  <a:lnTo>
                    <a:pt x="483187" y="381000"/>
                  </a:lnTo>
                  <a:lnTo>
                    <a:pt x="365233" y="381000"/>
                  </a:lnTo>
                  <a:lnTo>
                    <a:pt x="352352" y="378460"/>
                  </a:lnTo>
                  <a:lnTo>
                    <a:pt x="341819" y="372110"/>
                  </a:lnTo>
                  <a:lnTo>
                    <a:pt x="334700" y="361950"/>
                  </a:lnTo>
                  <a:lnTo>
                    <a:pt x="332063" y="347980"/>
                  </a:lnTo>
                  <a:lnTo>
                    <a:pt x="334653" y="335280"/>
                  </a:lnTo>
                  <a:lnTo>
                    <a:pt x="339069" y="328930"/>
                  </a:lnTo>
                  <a:lnTo>
                    <a:pt x="263084" y="328929"/>
                  </a:lnTo>
                  <a:lnTo>
                    <a:pt x="251151" y="323849"/>
                  </a:lnTo>
                  <a:close/>
                </a:path>
                <a:path w="734695" h="692150">
                  <a:moveTo>
                    <a:pt x="582432" y="524510"/>
                  </a:moveTo>
                  <a:lnTo>
                    <a:pt x="558882" y="527050"/>
                  </a:lnTo>
                  <a:lnTo>
                    <a:pt x="536738" y="537210"/>
                  </a:lnTo>
                  <a:lnTo>
                    <a:pt x="627932" y="537210"/>
                  </a:lnTo>
                  <a:lnTo>
                    <a:pt x="605934" y="527050"/>
                  </a:lnTo>
                  <a:lnTo>
                    <a:pt x="582432" y="524510"/>
                  </a:lnTo>
                  <a:close/>
                </a:path>
                <a:path w="734695" h="692150">
                  <a:moveTo>
                    <a:pt x="432139" y="483870"/>
                  </a:moveTo>
                  <a:lnTo>
                    <a:pt x="298044" y="483870"/>
                  </a:lnTo>
                  <a:lnTo>
                    <a:pt x="330337" y="500380"/>
                  </a:lnTo>
                  <a:lnTo>
                    <a:pt x="365094" y="505460"/>
                  </a:lnTo>
                  <a:lnTo>
                    <a:pt x="399851" y="500380"/>
                  </a:lnTo>
                  <a:lnTo>
                    <a:pt x="432139" y="483870"/>
                  </a:lnTo>
                  <a:close/>
                </a:path>
                <a:path w="734695" h="692150">
                  <a:moveTo>
                    <a:pt x="483007" y="389890"/>
                  </a:moveTo>
                  <a:lnTo>
                    <a:pt x="371950" y="389890"/>
                  </a:lnTo>
                  <a:lnTo>
                    <a:pt x="392278" y="393700"/>
                  </a:lnTo>
                  <a:lnTo>
                    <a:pt x="400899" y="396240"/>
                  </a:lnTo>
                  <a:lnTo>
                    <a:pt x="431008" y="448310"/>
                  </a:lnTo>
                  <a:lnTo>
                    <a:pt x="465618" y="448310"/>
                  </a:lnTo>
                  <a:lnTo>
                    <a:pt x="481670" y="406400"/>
                  </a:lnTo>
                  <a:lnTo>
                    <a:pt x="482802" y="392430"/>
                  </a:lnTo>
                  <a:lnTo>
                    <a:pt x="482904" y="391160"/>
                  </a:lnTo>
                  <a:lnTo>
                    <a:pt x="483007" y="389890"/>
                  </a:lnTo>
                  <a:close/>
                </a:path>
                <a:path w="734695" h="692150">
                  <a:moveTo>
                    <a:pt x="456802" y="314960"/>
                  </a:moveTo>
                  <a:lnTo>
                    <a:pt x="365044" y="314960"/>
                  </a:lnTo>
                  <a:lnTo>
                    <a:pt x="377930" y="317500"/>
                  </a:lnTo>
                  <a:lnTo>
                    <a:pt x="388464" y="325120"/>
                  </a:lnTo>
                  <a:lnTo>
                    <a:pt x="395582" y="335280"/>
                  </a:lnTo>
                  <a:lnTo>
                    <a:pt x="398215" y="347980"/>
                  </a:lnTo>
                  <a:lnTo>
                    <a:pt x="395654" y="360680"/>
                  </a:lnTo>
                  <a:lnTo>
                    <a:pt x="388597" y="372110"/>
                  </a:lnTo>
                  <a:lnTo>
                    <a:pt x="378103" y="378460"/>
                  </a:lnTo>
                  <a:lnTo>
                    <a:pt x="365233" y="381000"/>
                  </a:lnTo>
                  <a:lnTo>
                    <a:pt x="483187" y="381000"/>
                  </a:lnTo>
                  <a:lnTo>
                    <a:pt x="483182" y="379730"/>
                  </a:lnTo>
                  <a:lnTo>
                    <a:pt x="482428" y="372110"/>
                  </a:lnTo>
                  <a:lnTo>
                    <a:pt x="480952" y="364490"/>
                  </a:lnTo>
                  <a:lnTo>
                    <a:pt x="567611" y="328930"/>
                  </a:lnTo>
                  <a:lnTo>
                    <a:pt x="467476" y="328930"/>
                  </a:lnTo>
                  <a:lnTo>
                    <a:pt x="456802" y="314960"/>
                  </a:lnTo>
                  <a:close/>
                </a:path>
                <a:path w="734695" h="692150">
                  <a:moveTo>
                    <a:pt x="717092" y="323850"/>
                  </a:moveTo>
                  <a:lnTo>
                    <a:pt x="579991" y="323850"/>
                  </a:lnTo>
                  <a:lnTo>
                    <a:pt x="593594" y="339090"/>
                  </a:lnTo>
                  <a:lnTo>
                    <a:pt x="610207" y="350520"/>
                  </a:lnTo>
                  <a:lnTo>
                    <a:pt x="629052" y="358140"/>
                  </a:lnTo>
                  <a:lnTo>
                    <a:pt x="649347" y="360680"/>
                  </a:lnTo>
                  <a:lnTo>
                    <a:pt x="682356" y="354330"/>
                  </a:lnTo>
                  <a:lnTo>
                    <a:pt x="709306" y="335280"/>
                  </a:lnTo>
                  <a:lnTo>
                    <a:pt x="717092" y="323850"/>
                  </a:lnTo>
                  <a:close/>
                </a:path>
                <a:path w="734695" h="692150">
                  <a:moveTo>
                    <a:pt x="96769" y="191769"/>
                  </a:moveTo>
                  <a:lnTo>
                    <a:pt x="63129" y="193039"/>
                  </a:lnTo>
                  <a:lnTo>
                    <a:pt x="33711" y="207009"/>
                  </a:lnTo>
                  <a:lnTo>
                    <a:pt x="11629" y="231139"/>
                  </a:lnTo>
                  <a:lnTo>
                    <a:pt x="0" y="262889"/>
                  </a:lnTo>
                  <a:lnTo>
                    <a:pt x="1187" y="288289"/>
                  </a:lnTo>
                  <a:lnTo>
                    <a:pt x="1305" y="290829"/>
                  </a:lnTo>
                  <a:lnTo>
                    <a:pt x="1424" y="293369"/>
                  </a:lnTo>
                  <a:lnTo>
                    <a:pt x="1543" y="295909"/>
                  </a:lnTo>
                  <a:lnTo>
                    <a:pt x="15387" y="326389"/>
                  </a:lnTo>
                  <a:lnTo>
                    <a:pt x="39251" y="347979"/>
                  </a:lnTo>
                  <a:lnTo>
                    <a:pt x="70855" y="359409"/>
                  </a:lnTo>
                  <a:lnTo>
                    <a:pt x="94653" y="359409"/>
                  </a:lnTo>
                  <a:lnTo>
                    <a:pt x="117188" y="354329"/>
                  </a:lnTo>
                  <a:lnTo>
                    <a:pt x="137192" y="341629"/>
                  </a:lnTo>
                  <a:lnTo>
                    <a:pt x="153396" y="323849"/>
                  </a:lnTo>
                  <a:lnTo>
                    <a:pt x="251151" y="323849"/>
                  </a:lnTo>
                  <a:lnTo>
                    <a:pt x="239219" y="318769"/>
                  </a:lnTo>
                  <a:lnTo>
                    <a:pt x="36358" y="318769"/>
                  </a:lnTo>
                  <a:lnTo>
                    <a:pt x="36452" y="297179"/>
                  </a:lnTo>
                  <a:lnTo>
                    <a:pt x="38219" y="293369"/>
                  </a:lnTo>
                  <a:lnTo>
                    <a:pt x="41164" y="292099"/>
                  </a:lnTo>
                  <a:lnTo>
                    <a:pt x="46594" y="288289"/>
                  </a:lnTo>
                  <a:lnTo>
                    <a:pt x="52286" y="284479"/>
                  </a:lnTo>
                  <a:lnTo>
                    <a:pt x="58213" y="281939"/>
                  </a:lnTo>
                  <a:lnTo>
                    <a:pt x="64345" y="280669"/>
                  </a:lnTo>
                  <a:lnTo>
                    <a:pt x="70722" y="278129"/>
                  </a:lnTo>
                  <a:lnTo>
                    <a:pt x="77318" y="278129"/>
                  </a:lnTo>
                  <a:lnTo>
                    <a:pt x="90589" y="276859"/>
                  </a:lnTo>
                  <a:lnTo>
                    <a:pt x="167092" y="276859"/>
                  </a:lnTo>
                  <a:lnTo>
                    <a:pt x="166855" y="271779"/>
                  </a:lnTo>
                  <a:lnTo>
                    <a:pt x="84417" y="271779"/>
                  </a:lnTo>
                  <a:lnTo>
                    <a:pt x="75139" y="269239"/>
                  </a:lnTo>
                  <a:lnTo>
                    <a:pt x="67561" y="264159"/>
                  </a:lnTo>
                  <a:lnTo>
                    <a:pt x="62450" y="256539"/>
                  </a:lnTo>
                  <a:lnTo>
                    <a:pt x="60576" y="247649"/>
                  </a:lnTo>
                  <a:lnTo>
                    <a:pt x="62454" y="238759"/>
                  </a:lnTo>
                  <a:lnTo>
                    <a:pt x="67455" y="231139"/>
                  </a:lnTo>
                  <a:lnTo>
                    <a:pt x="74859" y="226059"/>
                  </a:lnTo>
                  <a:lnTo>
                    <a:pt x="83946" y="223519"/>
                  </a:lnTo>
                  <a:lnTo>
                    <a:pt x="149591" y="223519"/>
                  </a:lnTo>
                  <a:lnTo>
                    <a:pt x="128377" y="203199"/>
                  </a:lnTo>
                  <a:lnTo>
                    <a:pt x="96769" y="191769"/>
                  </a:lnTo>
                  <a:close/>
                </a:path>
                <a:path w="734695" h="692150">
                  <a:moveTo>
                    <a:pt x="379867" y="0"/>
                  </a:moveTo>
                  <a:lnTo>
                    <a:pt x="346198" y="0"/>
                  </a:lnTo>
                  <a:lnTo>
                    <a:pt x="315494" y="13969"/>
                  </a:lnTo>
                  <a:lnTo>
                    <a:pt x="293250" y="38099"/>
                  </a:lnTo>
                  <a:lnTo>
                    <a:pt x="281519" y="68579"/>
                  </a:lnTo>
                  <a:lnTo>
                    <a:pt x="281937" y="85089"/>
                  </a:lnTo>
                  <a:lnTo>
                    <a:pt x="281969" y="86359"/>
                  </a:lnTo>
                  <a:lnTo>
                    <a:pt x="282065" y="90169"/>
                  </a:lnTo>
                  <a:lnTo>
                    <a:pt x="282129" y="92709"/>
                  </a:lnTo>
                  <a:lnTo>
                    <a:pt x="282194" y="95249"/>
                  </a:lnTo>
                  <a:lnTo>
                    <a:pt x="282258" y="97789"/>
                  </a:lnTo>
                  <a:lnTo>
                    <a:pt x="282354" y="101599"/>
                  </a:lnTo>
                  <a:lnTo>
                    <a:pt x="290919" y="124459"/>
                  </a:lnTo>
                  <a:lnTo>
                    <a:pt x="305077" y="143509"/>
                  </a:lnTo>
                  <a:lnTo>
                    <a:pt x="323834" y="157480"/>
                  </a:lnTo>
                  <a:lnTo>
                    <a:pt x="346198" y="166370"/>
                  </a:lnTo>
                  <a:lnTo>
                    <a:pt x="346198" y="271780"/>
                  </a:lnTo>
                  <a:lnTo>
                    <a:pt x="320977" y="278130"/>
                  </a:lnTo>
                  <a:lnTo>
                    <a:pt x="298189" y="290830"/>
                  </a:lnTo>
                  <a:lnTo>
                    <a:pt x="278627" y="307339"/>
                  </a:lnTo>
                  <a:lnTo>
                    <a:pt x="263084" y="328929"/>
                  </a:lnTo>
                  <a:lnTo>
                    <a:pt x="339069" y="328930"/>
                  </a:lnTo>
                  <a:lnTo>
                    <a:pt x="341719" y="325120"/>
                  </a:lnTo>
                  <a:lnTo>
                    <a:pt x="352202" y="317500"/>
                  </a:lnTo>
                  <a:lnTo>
                    <a:pt x="365044" y="314960"/>
                  </a:lnTo>
                  <a:lnTo>
                    <a:pt x="456802" y="314960"/>
                  </a:lnTo>
                  <a:lnTo>
                    <a:pt x="451950" y="308610"/>
                  </a:lnTo>
                  <a:lnTo>
                    <a:pt x="432301" y="290830"/>
                  </a:lnTo>
                  <a:lnTo>
                    <a:pt x="409343" y="278130"/>
                  </a:lnTo>
                  <a:lnTo>
                    <a:pt x="383891" y="271780"/>
                  </a:lnTo>
                  <a:lnTo>
                    <a:pt x="383891" y="166370"/>
                  </a:lnTo>
                  <a:lnTo>
                    <a:pt x="414599" y="152400"/>
                  </a:lnTo>
                  <a:lnTo>
                    <a:pt x="436844" y="128270"/>
                  </a:lnTo>
                  <a:lnTo>
                    <a:pt x="437333" y="127000"/>
                  </a:lnTo>
                  <a:lnTo>
                    <a:pt x="317928" y="126999"/>
                  </a:lnTo>
                  <a:lnTo>
                    <a:pt x="318014" y="105409"/>
                  </a:lnTo>
                  <a:lnTo>
                    <a:pt x="358534" y="85090"/>
                  </a:lnTo>
                  <a:lnTo>
                    <a:pt x="448251" y="85090"/>
                  </a:lnTo>
                  <a:lnTo>
                    <a:pt x="448090" y="78740"/>
                  </a:lnTo>
                  <a:lnTo>
                    <a:pt x="365044" y="78740"/>
                  </a:lnTo>
                  <a:lnTo>
                    <a:pt x="341298" y="55880"/>
                  </a:lnTo>
                  <a:lnTo>
                    <a:pt x="343129" y="45720"/>
                  </a:lnTo>
                  <a:lnTo>
                    <a:pt x="348188" y="38100"/>
                  </a:lnTo>
                  <a:lnTo>
                    <a:pt x="355715" y="33020"/>
                  </a:lnTo>
                  <a:lnTo>
                    <a:pt x="364950" y="31750"/>
                  </a:lnTo>
                  <a:lnTo>
                    <a:pt x="431268" y="31750"/>
                  </a:lnTo>
                  <a:lnTo>
                    <a:pt x="410191" y="11430"/>
                  </a:lnTo>
                  <a:lnTo>
                    <a:pt x="379867" y="0"/>
                  </a:lnTo>
                  <a:close/>
                </a:path>
                <a:path w="734695" h="692150">
                  <a:moveTo>
                    <a:pt x="649347" y="190500"/>
                  </a:moveTo>
                  <a:lnTo>
                    <a:pt x="616337" y="198120"/>
                  </a:lnTo>
                  <a:lnTo>
                    <a:pt x="589379" y="215900"/>
                  </a:lnTo>
                  <a:lnTo>
                    <a:pt x="571202" y="242570"/>
                  </a:lnTo>
                  <a:lnTo>
                    <a:pt x="564537" y="275590"/>
                  </a:lnTo>
                  <a:lnTo>
                    <a:pt x="564541" y="276860"/>
                  </a:lnTo>
                  <a:lnTo>
                    <a:pt x="564668" y="281940"/>
                  </a:lnTo>
                  <a:lnTo>
                    <a:pt x="564898" y="284480"/>
                  </a:lnTo>
                  <a:lnTo>
                    <a:pt x="565573" y="288290"/>
                  </a:lnTo>
                  <a:lnTo>
                    <a:pt x="467476" y="328930"/>
                  </a:lnTo>
                  <a:lnTo>
                    <a:pt x="567611" y="328930"/>
                  </a:lnTo>
                  <a:lnTo>
                    <a:pt x="579991" y="323850"/>
                  </a:lnTo>
                  <a:lnTo>
                    <a:pt x="717092" y="323850"/>
                  </a:lnTo>
                  <a:lnTo>
                    <a:pt x="720552" y="318770"/>
                  </a:lnTo>
                  <a:lnTo>
                    <a:pt x="601759" y="318770"/>
                  </a:lnTo>
                  <a:lnTo>
                    <a:pt x="602230" y="300990"/>
                  </a:lnTo>
                  <a:lnTo>
                    <a:pt x="602324" y="297180"/>
                  </a:lnTo>
                  <a:lnTo>
                    <a:pt x="604091" y="293370"/>
                  </a:lnTo>
                  <a:lnTo>
                    <a:pt x="607036" y="292100"/>
                  </a:lnTo>
                  <a:lnTo>
                    <a:pt x="612466" y="288290"/>
                  </a:lnTo>
                  <a:lnTo>
                    <a:pt x="618158" y="284480"/>
                  </a:lnTo>
                  <a:lnTo>
                    <a:pt x="624085" y="281940"/>
                  </a:lnTo>
                  <a:lnTo>
                    <a:pt x="630217" y="280670"/>
                  </a:lnTo>
                  <a:lnTo>
                    <a:pt x="636594" y="278130"/>
                  </a:lnTo>
                  <a:lnTo>
                    <a:pt x="643190" y="278130"/>
                  </a:lnTo>
                  <a:lnTo>
                    <a:pt x="656461" y="276860"/>
                  </a:lnTo>
                  <a:lnTo>
                    <a:pt x="733877" y="276860"/>
                  </a:lnTo>
                  <a:lnTo>
                    <a:pt x="734133" y="275590"/>
                  </a:lnTo>
                  <a:lnTo>
                    <a:pt x="733365" y="271780"/>
                  </a:lnTo>
                  <a:lnTo>
                    <a:pt x="649347" y="271780"/>
                  </a:lnTo>
                  <a:lnTo>
                    <a:pt x="640069" y="269240"/>
                  </a:lnTo>
                  <a:lnTo>
                    <a:pt x="632491" y="264160"/>
                  </a:lnTo>
                  <a:lnTo>
                    <a:pt x="627380" y="256540"/>
                  </a:lnTo>
                  <a:lnTo>
                    <a:pt x="625506" y="247650"/>
                  </a:lnTo>
                  <a:lnTo>
                    <a:pt x="627434" y="238760"/>
                  </a:lnTo>
                  <a:lnTo>
                    <a:pt x="632553" y="231140"/>
                  </a:lnTo>
                  <a:lnTo>
                    <a:pt x="640108" y="226060"/>
                  </a:lnTo>
                  <a:lnTo>
                    <a:pt x="649347" y="223520"/>
                  </a:lnTo>
                  <a:lnTo>
                    <a:pt x="714496" y="223520"/>
                  </a:lnTo>
                  <a:lnTo>
                    <a:pt x="709306" y="215900"/>
                  </a:lnTo>
                  <a:lnTo>
                    <a:pt x="682356" y="198120"/>
                  </a:lnTo>
                  <a:lnTo>
                    <a:pt x="649347" y="190500"/>
                  </a:lnTo>
                  <a:close/>
                </a:path>
                <a:path w="734695" h="692150">
                  <a:moveTo>
                    <a:pt x="167092" y="276859"/>
                  </a:moveTo>
                  <a:lnTo>
                    <a:pt x="90589" y="276859"/>
                  </a:lnTo>
                  <a:lnTo>
                    <a:pt x="97193" y="278129"/>
                  </a:lnTo>
                  <a:lnTo>
                    <a:pt x="103546" y="280669"/>
                  </a:lnTo>
                  <a:lnTo>
                    <a:pt x="109738" y="281939"/>
                  </a:lnTo>
                  <a:lnTo>
                    <a:pt x="115694" y="284479"/>
                  </a:lnTo>
                  <a:lnTo>
                    <a:pt x="121371" y="288289"/>
                  </a:lnTo>
                  <a:lnTo>
                    <a:pt x="126728" y="292099"/>
                  </a:lnTo>
                  <a:lnTo>
                    <a:pt x="129618" y="293369"/>
                  </a:lnTo>
                  <a:lnTo>
                    <a:pt x="131345" y="297179"/>
                  </a:lnTo>
                  <a:lnTo>
                    <a:pt x="131440" y="300989"/>
                  </a:lnTo>
                  <a:lnTo>
                    <a:pt x="131534" y="318769"/>
                  </a:lnTo>
                  <a:lnTo>
                    <a:pt x="239219" y="318769"/>
                  </a:lnTo>
                  <a:lnTo>
                    <a:pt x="167625" y="288289"/>
                  </a:lnTo>
                  <a:lnTo>
                    <a:pt x="167151" y="278129"/>
                  </a:lnTo>
                  <a:lnTo>
                    <a:pt x="167092" y="276859"/>
                  </a:lnTo>
                  <a:close/>
                </a:path>
                <a:path w="734695" h="692150">
                  <a:moveTo>
                    <a:pt x="733877" y="276860"/>
                  </a:moveTo>
                  <a:lnTo>
                    <a:pt x="656461" y="276860"/>
                  </a:lnTo>
                  <a:lnTo>
                    <a:pt x="663066" y="278130"/>
                  </a:lnTo>
                  <a:lnTo>
                    <a:pt x="669419" y="280670"/>
                  </a:lnTo>
                  <a:lnTo>
                    <a:pt x="675610" y="281940"/>
                  </a:lnTo>
                  <a:lnTo>
                    <a:pt x="681566" y="284480"/>
                  </a:lnTo>
                  <a:lnTo>
                    <a:pt x="687243" y="288290"/>
                  </a:lnTo>
                  <a:lnTo>
                    <a:pt x="692600" y="292100"/>
                  </a:lnTo>
                  <a:lnTo>
                    <a:pt x="695490" y="293370"/>
                  </a:lnTo>
                  <a:lnTo>
                    <a:pt x="697217" y="297180"/>
                  </a:lnTo>
                  <a:lnTo>
                    <a:pt x="697312" y="318770"/>
                  </a:lnTo>
                  <a:lnTo>
                    <a:pt x="720552" y="318770"/>
                  </a:lnTo>
                  <a:lnTo>
                    <a:pt x="727473" y="308610"/>
                  </a:lnTo>
                  <a:lnTo>
                    <a:pt x="733877" y="276860"/>
                  </a:lnTo>
                  <a:close/>
                </a:path>
                <a:path w="734695" h="692150">
                  <a:moveTo>
                    <a:pt x="149591" y="223519"/>
                  </a:moveTo>
                  <a:lnTo>
                    <a:pt x="84417" y="223519"/>
                  </a:lnTo>
                  <a:lnTo>
                    <a:pt x="93698" y="226059"/>
                  </a:lnTo>
                  <a:lnTo>
                    <a:pt x="101276" y="231139"/>
                  </a:lnTo>
                  <a:lnTo>
                    <a:pt x="106385" y="238759"/>
                  </a:lnTo>
                  <a:lnTo>
                    <a:pt x="108258" y="247649"/>
                  </a:lnTo>
                  <a:lnTo>
                    <a:pt x="106385" y="256539"/>
                  </a:lnTo>
                  <a:lnTo>
                    <a:pt x="101276" y="264159"/>
                  </a:lnTo>
                  <a:lnTo>
                    <a:pt x="93698" y="269239"/>
                  </a:lnTo>
                  <a:lnTo>
                    <a:pt x="84417" y="271779"/>
                  </a:lnTo>
                  <a:lnTo>
                    <a:pt x="166855" y="271779"/>
                  </a:lnTo>
                  <a:lnTo>
                    <a:pt x="166144" y="256539"/>
                  </a:lnTo>
                  <a:lnTo>
                    <a:pt x="166085" y="255269"/>
                  </a:lnTo>
                  <a:lnTo>
                    <a:pt x="152243" y="226059"/>
                  </a:lnTo>
                  <a:lnTo>
                    <a:pt x="149591" y="223519"/>
                  </a:lnTo>
                  <a:close/>
                </a:path>
                <a:path w="734695" h="692150">
                  <a:moveTo>
                    <a:pt x="714496" y="223520"/>
                  </a:moveTo>
                  <a:lnTo>
                    <a:pt x="649347" y="223520"/>
                  </a:lnTo>
                  <a:lnTo>
                    <a:pt x="658628" y="226060"/>
                  </a:lnTo>
                  <a:lnTo>
                    <a:pt x="666206" y="231140"/>
                  </a:lnTo>
                  <a:lnTo>
                    <a:pt x="671315" y="238760"/>
                  </a:lnTo>
                  <a:lnTo>
                    <a:pt x="673188" y="247650"/>
                  </a:lnTo>
                  <a:lnTo>
                    <a:pt x="671315" y="256540"/>
                  </a:lnTo>
                  <a:lnTo>
                    <a:pt x="666206" y="264160"/>
                  </a:lnTo>
                  <a:lnTo>
                    <a:pt x="658628" y="269240"/>
                  </a:lnTo>
                  <a:lnTo>
                    <a:pt x="649347" y="271780"/>
                  </a:lnTo>
                  <a:lnTo>
                    <a:pt x="733365" y="271780"/>
                  </a:lnTo>
                  <a:lnTo>
                    <a:pt x="727473" y="242570"/>
                  </a:lnTo>
                  <a:lnTo>
                    <a:pt x="714496" y="223520"/>
                  </a:lnTo>
                  <a:close/>
                </a:path>
                <a:path w="734695" h="692150">
                  <a:moveTo>
                    <a:pt x="448251" y="85090"/>
                  </a:moveTo>
                  <a:lnTo>
                    <a:pt x="371696" y="85090"/>
                  </a:lnTo>
                  <a:lnTo>
                    <a:pt x="378300" y="86360"/>
                  </a:lnTo>
                  <a:lnTo>
                    <a:pt x="390837" y="90170"/>
                  </a:lnTo>
                  <a:lnTo>
                    <a:pt x="412538" y="127000"/>
                  </a:lnTo>
                  <a:lnTo>
                    <a:pt x="437333" y="127000"/>
                  </a:lnTo>
                  <a:lnTo>
                    <a:pt x="448574" y="97790"/>
                  </a:lnTo>
                  <a:lnTo>
                    <a:pt x="448510" y="95250"/>
                  </a:lnTo>
                  <a:lnTo>
                    <a:pt x="448445" y="92710"/>
                  </a:lnTo>
                  <a:lnTo>
                    <a:pt x="448380" y="90170"/>
                  </a:lnTo>
                  <a:lnTo>
                    <a:pt x="448283" y="86360"/>
                  </a:lnTo>
                  <a:lnTo>
                    <a:pt x="448251" y="85090"/>
                  </a:lnTo>
                  <a:close/>
                </a:path>
                <a:path w="734695" h="692150">
                  <a:moveTo>
                    <a:pt x="431268" y="31750"/>
                  </a:moveTo>
                  <a:lnTo>
                    <a:pt x="365044" y="31750"/>
                  </a:lnTo>
                  <a:lnTo>
                    <a:pt x="374291" y="33020"/>
                  </a:lnTo>
                  <a:lnTo>
                    <a:pt x="381839" y="38100"/>
                  </a:lnTo>
                  <a:lnTo>
                    <a:pt x="386926" y="45720"/>
                  </a:lnTo>
                  <a:lnTo>
                    <a:pt x="388791" y="54610"/>
                  </a:lnTo>
                  <a:lnTo>
                    <a:pt x="386925" y="64770"/>
                  </a:lnTo>
                  <a:lnTo>
                    <a:pt x="381836" y="72390"/>
                  </a:lnTo>
                  <a:lnTo>
                    <a:pt x="374287" y="77470"/>
                  </a:lnTo>
                  <a:lnTo>
                    <a:pt x="365044" y="78740"/>
                  </a:lnTo>
                  <a:lnTo>
                    <a:pt x="448090" y="78740"/>
                  </a:lnTo>
                  <a:lnTo>
                    <a:pt x="447928" y="72390"/>
                  </a:lnTo>
                  <a:lnTo>
                    <a:pt x="447831" y="68580"/>
                  </a:lnTo>
                  <a:lnTo>
                    <a:pt x="447734" y="64770"/>
                  </a:lnTo>
                  <a:lnTo>
                    <a:pt x="433902" y="34290"/>
                  </a:lnTo>
                  <a:lnTo>
                    <a:pt x="431268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32445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69835" y="3334511"/>
              <a:ext cx="1040892" cy="12649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3081" y="57353"/>
            <a:ext cx="21234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0" dirty="0">
                <a:solidFill>
                  <a:srgbClr val="252525"/>
                </a:solidFill>
                <a:latin typeface="Arial MT"/>
                <a:cs typeface="Arial MT"/>
              </a:rPr>
              <a:t>Planes</a:t>
            </a:r>
            <a:endParaRPr sz="5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69263" y="989075"/>
            <a:ext cx="3512820" cy="1428115"/>
            <a:chOff x="969263" y="989075"/>
            <a:chExt cx="3512820" cy="1428115"/>
          </a:xfrm>
        </p:grpSpPr>
        <p:sp>
          <p:nvSpPr>
            <p:cNvPr id="4" name="object 4"/>
            <p:cNvSpPr/>
            <p:nvPr/>
          </p:nvSpPr>
          <p:spPr>
            <a:xfrm>
              <a:off x="969263" y="989075"/>
              <a:ext cx="3512820" cy="1428115"/>
            </a:xfrm>
            <a:custGeom>
              <a:avLst/>
              <a:gdLst/>
              <a:ahLst/>
              <a:cxnLst/>
              <a:rect l="l" t="t" r="r" b="b"/>
              <a:pathLst>
                <a:path w="3512820" h="1428114">
                  <a:moveTo>
                    <a:pt x="3512820" y="0"/>
                  </a:moveTo>
                  <a:lnTo>
                    <a:pt x="0" y="0"/>
                  </a:lnTo>
                  <a:lnTo>
                    <a:pt x="0" y="1427988"/>
                  </a:lnTo>
                  <a:lnTo>
                    <a:pt x="3081401" y="1427988"/>
                  </a:lnTo>
                  <a:lnTo>
                    <a:pt x="3512820" y="996569"/>
                  </a:lnTo>
                  <a:lnTo>
                    <a:pt x="3512820" y="0"/>
                  </a:lnTo>
                  <a:close/>
                </a:path>
              </a:pathLst>
            </a:custGeom>
            <a:solidFill>
              <a:srgbClr val="5A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50665" y="1985644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431419" y="0"/>
                  </a:moveTo>
                  <a:lnTo>
                    <a:pt x="86360" y="86359"/>
                  </a:lnTo>
                  <a:lnTo>
                    <a:pt x="0" y="431418"/>
                  </a:lnTo>
                  <a:lnTo>
                    <a:pt x="431419" y="0"/>
                  </a:lnTo>
                  <a:close/>
                </a:path>
              </a:pathLst>
            </a:custGeom>
            <a:solidFill>
              <a:srgbClr val="47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154923" y="989075"/>
            <a:ext cx="3511550" cy="1428115"/>
            <a:chOff x="8154923" y="989075"/>
            <a:chExt cx="3511550" cy="1428115"/>
          </a:xfrm>
        </p:grpSpPr>
        <p:sp>
          <p:nvSpPr>
            <p:cNvPr id="7" name="object 7"/>
            <p:cNvSpPr/>
            <p:nvPr/>
          </p:nvSpPr>
          <p:spPr>
            <a:xfrm>
              <a:off x="8154923" y="989075"/>
              <a:ext cx="3511550" cy="1428115"/>
            </a:xfrm>
            <a:custGeom>
              <a:avLst/>
              <a:gdLst/>
              <a:ahLst/>
              <a:cxnLst/>
              <a:rect l="l" t="t" r="r" b="b"/>
              <a:pathLst>
                <a:path w="3511550" h="1428114">
                  <a:moveTo>
                    <a:pt x="3511296" y="0"/>
                  </a:moveTo>
                  <a:lnTo>
                    <a:pt x="0" y="0"/>
                  </a:lnTo>
                  <a:lnTo>
                    <a:pt x="0" y="1427988"/>
                  </a:lnTo>
                  <a:lnTo>
                    <a:pt x="3079877" y="1427988"/>
                  </a:lnTo>
                  <a:lnTo>
                    <a:pt x="3511296" y="996569"/>
                  </a:lnTo>
                  <a:lnTo>
                    <a:pt x="3511296" y="0"/>
                  </a:lnTo>
                  <a:close/>
                </a:path>
              </a:pathLst>
            </a:custGeom>
            <a:solidFill>
              <a:srgbClr val="000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34800" y="1985644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431419" y="0"/>
                  </a:moveTo>
                  <a:lnTo>
                    <a:pt x="86359" y="86359"/>
                  </a:lnTo>
                  <a:lnTo>
                    <a:pt x="0" y="431418"/>
                  </a:lnTo>
                  <a:lnTo>
                    <a:pt x="431419" y="0"/>
                  </a:lnTo>
                  <a:close/>
                </a:path>
              </a:pathLst>
            </a:custGeom>
            <a:solidFill>
              <a:srgbClr val="000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573523" y="989075"/>
            <a:ext cx="3512820" cy="1428115"/>
            <a:chOff x="4573523" y="989075"/>
            <a:chExt cx="3512820" cy="1428115"/>
          </a:xfrm>
        </p:grpSpPr>
        <p:sp>
          <p:nvSpPr>
            <p:cNvPr id="10" name="object 10"/>
            <p:cNvSpPr/>
            <p:nvPr/>
          </p:nvSpPr>
          <p:spPr>
            <a:xfrm>
              <a:off x="4573523" y="989075"/>
              <a:ext cx="3512820" cy="1428115"/>
            </a:xfrm>
            <a:custGeom>
              <a:avLst/>
              <a:gdLst/>
              <a:ahLst/>
              <a:cxnLst/>
              <a:rect l="l" t="t" r="r" b="b"/>
              <a:pathLst>
                <a:path w="3512820" h="1428114">
                  <a:moveTo>
                    <a:pt x="3512820" y="0"/>
                  </a:moveTo>
                  <a:lnTo>
                    <a:pt x="0" y="0"/>
                  </a:lnTo>
                  <a:lnTo>
                    <a:pt x="0" y="1427988"/>
                  </a:lnTo>
                  <a:lnTo>
                    <a:pt x="3081401" y="1427988"/>
                  </a:lnTo>
                  <a:lnTo>
                    <a:pt x="3512820" y="996569"/>
                  </a:lnTo>
                  <a:lnTo>
                    <a:pt x="35128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54925" y="1985644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431419" y="0"/>
                  </a:moveTo>
                  <a:lnTo>
                    <a:pt x="86359" y="86359"/>
                  </a:lnTo>
                  <a:lnTo>
                    <a:pt x="0" y="431418"/>
                  </a:lnTo>
                  <a:lnTo>
                    <a:pt x="431419" y="0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46605" y="1305306"/>
            <a:ext cx="22974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PAQUETE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BÁSICO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48225" y="1291208"/>
            <a:ext cx="29044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PAQUETE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INTERMEDIO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07983" y="1305306"/>
            <a:ext cx="27444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PAQUETE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COMPLETO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2333" y="2478404"/>
            <a:ext cx="3911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0" dirty="0">
                <a:solidFill>
                  <a:srgbClr val="404040"/>
                </a:solidFill>
                <a:latin typeface="Arial"/>
                <a:cs typeface="Arial"/>
              </a:rPr>
              <a:t>$225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24050" y="2874644"/>
            <a:ext cx="1888489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404040"/>
                </a:solidFill>
                <a:latin typeface="Arial"/>
                <a:cs typeface="Arial"/>
              </a:rPr>
              <a:t>Incluye:</a:t>
            </a:r>
            <a:endParaRPr sz="1300">
              <a:latin typeface="Arial"/>
              <a:cs typeface="Arial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r>
              <a:rPr sz="13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Formulario</a:t>
            </a:r>
            <a:r>
              <a:rPr sz="13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3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checklist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Formulario</a:t>
            </a:r>
            <a:r>
              <a:rPr sz="13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personalizado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02129" y="3666820"/>
            <a:ext cx="2130425" cy="422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Creacion</a:t>
            </a:r>
            <a:r>
              <a:rPr sz="13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3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20" dirty="0">
                <a:solidFill>
                  <a:srgbClr val="404040"/>
                </a:solidFill>
                <a:latin typeface="Arial MT"/>
                <a:cs typeface="Arial MT"/>
              </a:rPr>
              <a:t>PDFs</a:t>
            </a:r>
            <a:endParaRPr sz="13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EnvÍo</a:t>
            </a:r>
            <a:r>
              <a:rPr sz="13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3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reportes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por</a:t>
            </a:r>
            <a:r>
              <a:rPr sz="13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correo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44217" y="4261865"/>
            <a:ext cx="224790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Sin</a:t>
            </a:r>
            <a:r>
              <a:rPr sz="13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limite</a:t>
            </a:r>
            <a:r>
              <a:rPr sz="13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3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usuarios</a:t>
            </a:r>
            <a:endParaRPr sz="1300">
              <a:latin typeface="Arial MT"/>
              <a:cs typeface="Arial MT"/>
            </a:endParaRPr>
          </a:p>
          <a:p>
            <a:pPr marL="12065" marR="5080" algn="ctr">
              <a:lnSpc>
                <a:spcPct val="100000"/>
              </a:lnSpc>
            </a:pP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Sin</a:t>
            </a:r>
            <a:r>
              <a:rPr sz="13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limite</a:t>
            </a:r>
            <a:r>
              <a:rPr sz="13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3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revisiones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diarias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Reporte</a:t>
            </a:r>
            <a:r>
              <a:rPr sz="13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3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fallas</a:t>
            </a:r>
            <a:r>
              <a:rPr sz="13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reportadas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51838" y="5054346"/>
            <a:ext cx="22326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Equivale</a:t>
            </a:r>
            <a:r>
              <a:rPr sz="1300" b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3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$</a:t>
            </a:r>
            <a:r>
              <a:rPr sz="13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sz="13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pesos</a:t>
            </a:r>
            <a:r>
              <a:rPr sz="13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404040"/>
                </a:solidFill>
                <a:latin typeface="Arial"/>
                <a:cs typeface="Arial"/>
              </a:rPr>
              <a:t>diarios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76847" y="2478404"/>
            <a:ext cx="3911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0" dirty="0">
                <a:solidFill>
                  <a:srgbClr val="404040"/>
                </a:solidFill>
                <a:latin typeface="Arial"/>
                <a:cs typeface="Arial"/>
              </a:rPr>
              <a:t>$275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99608" y="2874644"/>
            <a:ext cx="194627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404040"/>
                </a:solidFill>
                <a:latin typeface="Arial"/>
                <a:cs typeface="Arial"/>
              </a:rPr>
              <a:t>Incluye:</a:t>
            </a:r>
            <a:endParaRPr sz="13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z="13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Formularios</a:t>
            </a:r>
            <a:r>
              <a:rPr sz="13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3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checklist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Formulario</a:t>
            </a:r>
            <a:r>
              <a:rPr sz="13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personalizado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11215" y="3666820"/>
            <a:ext cx="2121535" cy="422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Creacion</a:t>
            </a:r>
            <a:r>
              <a:rPr sz="13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3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20" dirty="0">
                <a:solidFill>
                  <a:srgbClr val="404040"/>
                </a:solidFill>
                <a:latin typeface="Arial MT"/>
                <a:cs typeface="Arial MT"/>
              </a:rPr>
              <a:t>PDFs</a:t>
            </a:r>
            <a:endParaRPr sz="13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Envio</a:t>
            </a:r>
            <a:r>
              <a:rPr sz="13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3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reportes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por</a:t>
            </a:r>
            <a:r>
              <a:rPr sz="13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correo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48732" y="4261865"/>
            <a:ext cx="2247900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Sin</a:t>
            </a:r>
            <a:r>
              <a:rPr sz="13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limite</a:t>
            </a:r>
            <a:r>
              <a:rPr sz="13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3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usuarios</a:t>
            </a:r>
            <a:endParaRPr sz="1300">
              <a:latin typeface="Arial MT"/>
              <a:cs typeface="Arial MT"/>
            </a:endParaRPr>
          </a:p>
          <a:p>
            <a:pPr marL="12700" marR="5080" algn="ctr">
              <a:lnSpc>
                <a:spcPct val="100000"/>
              </a:lnSpc>
            </a:pP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Sin</a:t>
            </a:r>
            <a:r>
              <a:rPr sz="13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limite</a:t>
            </a:r>
            <a:r>
              <a:rPr sz="13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3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revisiones</a:t>
            </a:r>
            <a:r>
              <a:rPr sz="13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diarias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Reporte</a:t>
            </a:r>
            <a:r>
              <a:rPr sz="13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3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fallas</a:t>
            </a:r>
            <a:r>
              <a:rPr sz="13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reportadas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App</a:t>
            </a:r>
            <a:r>
              <a:rPr sz="13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administradores</a:t>
            </a:r>
            <a:r>
              <a:rPr sz="1300" spc="5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Reportes</a:t>
            </a:r>
            <a:r>
              <a:rPr sz="13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gerenciales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15203" y="5450840"/>
            <a:ext cx="23152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Equivale</a:t>
            </a:r>
            <a:r>
              <a:rPr sz="13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3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$</a:t>
            </a:r>
            <a:r>
              <a:rPr sz="13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11</a:t>
            </a:r>
            <a:r>
              <a:rPr sz="13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pesos</a:t>
            </a:r>
            <a:r>
              <a:rPr sz="13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404040"/>
                </a:solidFill>
                <a:latin typeface="Arial"/>
                <a:cs typeface="Arial"/>
              </a:rPr>
              <a:t>diarios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57358" y="2478404"/>
            <a:ext cx="39243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0" dirty="0">
                <a:solidFill>
                  <a:srgbClr val="404040"/>
                </a:solidFill>
                <a:latin typeface="Arial"/>
                <a:cs typeface="Arial"/>
              </a:rPr>
              <a:t>$350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09075" y="2874644"/>
            <a:ext cx="1888489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404040"/>
                </a:solidFill>
                <a:latin typeface="Arial"/>
                <a:cs typeface="Arial"/>
              </a:rPr>
              <a:t>Incluye:</a:t>
            </a:r>
            <a:endParaRPr sz="13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Formularios</a:t>
            </a:r>
            <a:r>
              <a:rPr sz="13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ilimitados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Formulario</a:t>
            </a:r>
            <a:r>
              <a:rPr sz="13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personalizado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91727" y="3666820"/>
            <a:ext cx="2121535" cy="422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Creacion</a:t>
            </a:r>
            <a:r>
              <a:rPr sz="13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3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20" dirty="0">
                <a:solidFill>
                  <a:srgbClr val="404040"/>
                </a:solidFill>
                <a:latin typeface="Arial MT"/>
                <a:cs typeface="Arial MT"/>
              </a:rPr>
              <a:t>PDFs</a:t>
            </a:r>
            <a:endParaRPr sz="13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Envio</a:t>
            </a:r>
            <a:r>
              <a:rPr sz="13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3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reportes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por</a:t>
            </a:r>
            <a:r>
              <a:rPr sz="13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correo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929243" y="4261865"/>
            <a:ext cx="2247900" cy="141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Sin</a:t>
            </a:r>
            <a:r>
              <a:rPr sz="13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limite</a:t>
            </a:r>
            <a:r>
              <a:rPr sz="13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3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usuarios</a:t>
            </a:r>
            <a:endParaRPr sz="1300">
              <a:latin typeface="Arial MT"/>
              <a:cs typeface="Arial MT"/>
            </a:endParaRPr>
          </a:p>
          <a:p>
            <a:pPr marL="12065" marR="5080" algn="ctr">
              <a:lnSpc>
                <a:spcPct val="100000"/>
              </a:lnSpc>
            </a:pP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Sin</a:t>
            </a:r>
            <a:r>
              <a:rPr sz="13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limite</a:t>
            </a:r>
            <a:r>
              <a:rPr sz="13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3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revisiones</a:t>
            </a:r>
            <a:r>
              <a:rPr sz="13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diarias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Reporte</a:t>
            </a:r>
            <a:r>
              <a:rPr sz="13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3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fallas</a:t>
            </a:r>
            <a:r>
              <a:rPr sz="13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reportadas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App</a:t>
            </a:r>
            <a:r>
              <a:rPr sz="13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administradores</a:t>
            </a:r>
            <a:r>
              <a:rPr sz="1300" spc="5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Reportes</a:t>
            </a:r>
            <a:r>
              <a:rPr sz="13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gerenciales</a:t>
            </a:r>
            <a:endParaRPr sz="1300">
              <a:latin typeface="Arial MT"/>
              <a:cs typeface="Arial MT"/>
            </a:endParaRPr>
          </a:p>
          <a:p>
            <a:pPr marL="635" algn="ctr">
              <a:lnSpc>
                <a:spcPct val="100000"/>
              </a:lnSpc>
            </a:pP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Control</a:t>
            </a:r>
            <a:r>
              <a:rPr sz="13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3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mantenimientos</a:t>
            </a:r>
            <a:endParaRPr sz="13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Registro</a:t>
            </a:r>
            <a:r>
              <a:rPr sz="13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3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gastos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91143" y="5847079"/>
            <a:ext cx="23241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Equivale</a:t>
            </a:r>
            <a:r>
              <a:rPr sz="1300" b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3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$</a:t>
            </a:r>
            <a:r>
              <a:rPr sz="13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14</a:t>
            </a:r>
            <a:r>
              <a:rPr sz="13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pesos</a:t>
            </a:r>
            <a:r>
              <a:rPr sz="13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404040"/>
                </a:solidFill>
                <a:latin typeface="Arial"/>
                <a:cs typeface="Arial"/>
              </a:rPr>
              <a:t>diarios</a:t>
            </a:r>
            <a:endParaRPr sz="13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16196" y="2360676"/>
            <a:ext cx="114300" cy="3293745"/>
          </a:xfrm>
          <a:custGeom>
            <a:avLst/>
            <a:gdLst/>
            <a:ahLst/>
            <a:cxnLst/>
            <a:rect l="l" t="t" r="r" b="b"/>
            <a:pathLst>
              <a:path w="114300" h="3293745">
                <a:moveTo>
                  <a:pt x="114300" y="0"/>
                </a:moveTo>
                <a:lnTo>
                  <a:pt x="0" y="0"/>
                </a:lnTo>
                <a:lnTo>
                  <a:pt x="0" y="3293364"/>
                </a:lnTo>
                <a:lnTo>
                  <a:pt x="114300" y="3293364"/>
                </a:lnTo>
                <a:lnTo>
                  <a:pt x="114300" y="0"/>
                </a:lnTo>
                <a:close/>
              </a:path>
            </a:pathLst>
          </a:custGeom>
          <a:solidFill>
            <a:srgbClr val="BE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5172" y="2360676"/>
            <a:ext cx="139065" cy="3019425"/>
          </a:xfrm>
          <a:custGeom>
            <a:avLst/>
            <a:gdLst/>
            <a:ahLst/>
            <a:cxnLst/>
            <a:rect l="l" t="t" r="r" b="b"/>
            <a:pathLst>
              <a:path w="139065" h="3019425">
                <a:moveTo>
                  <a:pt x="138684" y="0"/>
                </a:moveTo>
                <a:lnTo>
                  <a:pt x="0" y="0"/>
                </a:lnTo>
                <a:lnTo>
                  <a:pt x="0" y="3019044"/>
                </a:lnTo>
                <a:lnTo>
                  <a:pt x="138684" y="3019044"/>
                </a:lnTo>
                <a:lnTo>
                  <a:pt x="138684" y="0"/>
                </a:lnTo>
                <a:close/>
              </a:path>
            </a:pathLst>
          </a:custGeom>
          <a:solidFill>
            <a:srgbClr val="2D7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62543" y="2360676"/>
            <a:ext cx="113030" cy="3694429"/>
          </a:xfrm>
          <a:custGeom>
            <a:avLst/>
            <a:gdLst/>
            <a:ahLst/>
            <a:cxnLst/>
            <a:rect l="l" t="t" r="r" b="b"/>
            <a:pathLst>
              <a:path w="113029" h="3694429">
                <a:moveTo>
                  <a:pt x="112775" y="0"/>
                </a:moveTo>
                <a:lnTo>
                  <a:pt x="0" y="0"/>
                </a:lnTo>
                <a:lnTo>
                  <a:pt x="0" y="3694176"/>
                </a:lnTo>
                <a:lnTo>
                  <a:pt x="112775" y="3694176"/>
                </a:lnTo>
                <a:lnTo>
                  <a:pt x="112775" y="0"/>
                </a:lnTo>
                <a:close/>
              </a:path>
            </a:pathLst>
          </a:custGeom>
          <a:solidFill>
            <a:srgbClr val="0008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24713" y="5767527"/>
            <a:ext cx="721105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Prcecios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más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IVA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mensuales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vehículo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No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incluye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hardware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apagado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/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encendido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vehículo.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(Opcional)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Incluye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desarrollo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aplicación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personalizada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cliente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(incluye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 </a:t>
            </a:r>
            <a:r>
              <a:rPr sz="1200" spc="-10" dirty="0">
                <a:latin typeface="Calibri"/>
                <a:cs typeface="Calibri"/>
              </a:rPr>
              <a:t>procesos)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Se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requiere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usuarios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cuenten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teléfono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smartphone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tableta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Android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aplicación.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4713" y="6499352"/>
            <a:ext cx="11773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caso 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contar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datos,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datos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formulario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guardan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dispositivo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volver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tener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una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conexión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envían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todos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 </a:t>
            </a:r>
            <a:r>
              <a:rPr sz="1200" spc="-10" dirty="0">
                <a:latin typeface="Calibri"/>
                <a:cs typeface="Calibri"/>
              </a:rPr>
              <a:t>formularios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 pierde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información.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"/>
            <a:ext cx="12192000" cy="6855459"/>
            <a:chOff x="0" y="19"/>
            <a:chExt cx="12192000" cy="68554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09700"/>
              <a:ext cx="3724655" cy="35452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"/>
              <a:ext cx="12192000" cy="68550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53400" y="1565147"/>
              <a:ext cx="3488690" cy="4244340"/>
            </a:xfrm>
            <a:custGeom>
              <a:avLst/>
              <a:gdLst/>
              <a:ahLst/>
              <a:cxnLst/>
              <a:rect l="l" t="t" r="r" b="b"/>
              <a:pathLst>
                <a:path w="3488690" h="4244340">
                  <a:moveTo>
                    <a:pt x="3163570" y="0"/>
                  </a:moveTo>
                  <a:lnTo>
                    <a:pt x="324866" y="0"/>
                  </a:lnTo>
                  <a:lnTo>
                    <a:pt x="276852" y="3521"/>
                  </a:lnTo>
                  <a:lnTo>
                    <a:pt x="231028" y="13751"/>
                  </a:lnTo>
                  <a:lnTo>
                    <a:pt x="187896" y="30188"/>
                  </a:lnTo>
                  <a:lnTo>
                    <a:pt x="147958" y="52329"/>
                  </a:lnTo>
                  <a:lnTo>
                    <a:pt x="111716" y="79673"/>
                  </a:lnTo>
                  <a:lnTo>
                    <a:pt x="79673" y="111716"/>
                  </a:lnTo>
                  <a:lnTo>
                    <a:pt x="52329" y="147958"/>
                  </a:lnTo>
                  <a:lnTo>
                    <a:pt x="30188" y="187896"/>
                  </a:lnTo>
                  <a:lnTo>
                    <a:pt x="13751" y="231028"/>
                  </a:lnTo>
                  <a:lnTo>
                    <a:pt x="3521" y="276852"/>
                  </a:lnTo>
                  <a:lnTo>
                    <a:pt x="0" y="324865"/>
                  </a:lnTo>
                  <a:lnTo>
                    <a:pt x="0" y="3919474"/>
                  </a:lnTo>
                  <a:lnTo>
                    <a:pt x="3521" y="3967476"/>
                  </a:lnTo>
                  <a:lnTo>
                    <a:pt x="13751" y="4013292"/>
                  </a:lnTo>
                  <a:lnTo>
                    <a:pt x="30188" y="4056421"/>
                  </a:lnTo>
                  <a:lnTo>
                    <a:pt x="52329" y="4096358"/>
                  </a:lnTo>
                  <a:lnTo>
                    <a:pt x="79673" y="4132602"/>
                  </a:lnTo>
                  <a:lnTo>
                    <a:pt x="111716" y="4164649"/>
                  </a:lnTo>
                  <a:lnTo>
                    <a:pt x="147958" y="4191997"/>
                  </a:lnTo>
                  <a:lnTo>
                    <a:pt x="187896" y="4214143"/>
                  </a:lnTo>
                  <a:lnTo>
                    <a:pt x="231028" y="4230584"/>
                  </a:lnTo>
                  <a:lnTo>
                    <a:pt x="276852" y="4240817"/>
                  </a:lnTo>
                  <a:lnTo>
                    <a:pt x="324866" y="4244340"/>
                  </a:lnTo>
                  <a:lnTo>
                    <a:pt x="3163570" y="4244340"/>
                  </a:lnTo>
                  <a:lnTo>
                    <a:pt x="3211583" y="4240817"/>
                  </a:lnTo>
                  <a:lnTo>
                    <a:pt x="3257407" y="4230584"/>
                  </a:lnTo>
                  <a:lnTo>
                    <a:pt x="3300539" y="4214143"/>
                  </a:lnTo>
                  <a:lnTo>
                    <a:pt x="3340477" y="4191997"/>
                  </a:lnTo>
                  <a:lnTo>
                    <a:pt x="3376719" y="4164649"/>
                  </a:lnTo>
                  <a:lnTo>
                    <a:pt x="3408762" y="4132602"/>
                  </a:lnTo>
                  <a:lnTo>
                    <a:pt x="3436106" y="4096358"/>
                  </a:lnTo>
                  <a:lnTo>
                    <a:pt x="3458247" y="4056421"/>
                  </a:lnTo>
                  <a:lnTo>
                    <a:pt x="3474684" y="4013292"/>
                  </a:lnTo>
                  <a:lnTo>
                    <a:pt x="3484914" y="3967476"/>
                  </a:lnTo>
                  <a:lnTo>
                    <a:pt x="3488435" y="3919474"/>
                  </a:lnTo>
                  <a:lnTo>
                    <a:pt x="3488435" y="324865"/>
                  </a:lnTo>
                  <a:lnTo>
                    <a:pt x="3484914" y="276852"/>
                  </a:lnTo>
                  <a:lnTo>
                    <a:pt x="3474684" y="231028"/>
                  </a:lnTo>
                  <a:lnTo>
                    <a:pt x="3458247" y="187896"/>
                  </a:lnTo>
                  <a:lnTo>
                    <a:pt x="3436106" y="147958"/>
                  </a:lnTo>
                  <a:lnTo>
                    <a:pt x="3408762" y="111716"/>
                  </a:lnTo>
                  <a:lnTo>
                    <a:pt x="3376719" y="79673"/>
                  </a:lnTo>
                  <a:lnTo>
                    <a:pt x="3340477" y="52329"/>
                  </a:lnTo>
                  <a:lnTo>
                    <a:pt x="3300539" y="30188"/>
                  </a:lnTo>
                  <a:lnTo>
                    <a:pt x="3257407" y="13751"/>
                  </a:lnTo>
                  <a:lnTo>
                    <a:pt x="3211583" y="3521"/>
                  </a:lnTo>
                  <a:lnTo>
                    <a:pt x="3163570" y="0"/>
                  </a:lnTo>
                  <a:close/>
                </a:path>
              </a:pathLst>
            </a:custGeom>
            <a:solidFill>
              <a:srgbClr val="FFFFFF">
                <a:alpha val="73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53400" y="1565147"/>
              <a:ext cx="3488690" cy="4244340"/>
            </a:xfrm>
            <a:custGeom>
              <a:avLst/>
              <a:gdLst/>
              <a:ahLst/>
              <a:cxnLst/>
              <a:rect l="l" t="t" r="r" b="b"/>
              <a:pathLst>
                <a:path w="3488690" h="4244340">
                  <a:moveTo>
                    <a:pt x="0" y="324865"/>
                  </a:moveTo>
                  <a:lnTo>
                    <a:pt x="3521" y="276852"/>
                  </a:lnTo>
                  <a:lnTo>
                    <a:pt x="13751" y="231028"/>
                  </a:lnTo>
                  <a:lnTo>
                    <a:pt x="30188" y="187896"/>
                  </a:lnTo>
                  <a:lnTo>
                    <a:pt x="52329" y="147958"/>
                  </a:lnTo>
                  <a:lnTo>
                    <a:pt x="79673" y="111716"/>
                  </a:lnTo>
                  <a:lnTo>
                    <a:pt x="111716" y="79673"/>
                  </a:lnTo>
                  <a:lnTo>
                    <a:pt x="147958" y="52329"/>
                  </a:lnTo>
                  <a:lnTo>
                    <a:pt x="187896" y="30188"/>
                  </a:lnTo>
                  <a:lnTo>
                    <a:pt x="231028" y="13751"/>
                  </a:lnTo>
                  <a:lnTo>
                    <a:pt x="276852" y="3521"/>
                  </a:lnTo>
                  <a:lnTo>
                    <a:pt x="324866" y="0"/>
                  </a:lnTo>
                  <a:lnTo>
                    <a:pt x="3163570" y="0"/>
                  </a:lnTo>
                  <a:lnTo>
                    <a:pt x="3211583" y="3521"/>
                  </a:lnTo>
                  <a:lnTo>
                    <a:pt x="3257407" y="13751"/>
                  </a:lnTo>
                  <a:lnTo>
                    <a:pt x="3300539" y="30188"/>
                  </a:lnTo>
                  <a:lnTo>
                    <a:pt x="3340477" y="52329"/>
                  </a:lnTo>
                  <a:lnTo>
                    <a:pt x="3376719" y="79673"/>
                  </a:lnTo>
                  <a:lnTo>
                    <a:pt x="3408762" y="111716"/>
                  </a:lnTo>
                  <a:lnTo>
                    <a:pt x="3436106" y="147958"/>
                  </a:lnTo>
                  <a:lnTo>
                    <a:pt x="3458247" y="187896"/>
                  </a:lnTo>
                  <a:lnTo>
                    <a:pt x="3474684" y="231028"/>
                  </a:lnTo>
                  <a:lnTo>
                    <a:pt x="3484914" y="276852"/>
                  </a:lnTo>
                  <a:lnTo>
                    <a:pt x="3488435" y="324865"/>
                  </a:lnTo>
                  <a:lnTo>
                    <a:pt x="3488435" y="3919474"/>
                  </a:lnTo>
                  <a:lnTo>
                    <a:pt x="3484914" y="3967476"/>
                  </a:lnTo>
                  <a:lnTo>
                    <a:pt x="3474684" y="4013292"/>
                  </a:lnTo>
                  <a:lnTo>
                    <a:pt x="3458247" y="4056421"/>
                  </a:lnTo>
                  <a:lnTo>
                    <a:pt x="3436106" y="4096358"/>
                  </a:lnTo>
                  <a:lnTo>
                    <a:pt x="3408762" y="4132602"/>
                  </a:lnTo>
                  <a:lnTo>
                    <a:pt x="3376719" y="4164649"/>
                  </a:lnTo>
                  <a:lnTo>
                    <a:pt x="3340477" y="4191997"/>
                  </a:lnTo>
                  <a:lnTo>
                    <a:pt x="3300539" y="4214143"/>
                  </a:lnTo>
                  <a:lnTo>
                    <a:pt x="3257407" y="4230584"/>
                  </a:lnTo>
                  <a:lnTo>
                    <a:pt x="3211583" y="4240817"/>
                  </a:lnTo>
                  <a:lnTo>
                    <a:pt x="3163570" y="4244340"/>
                  </a:lnTo>
                  <a:lnTo>
                    <a:pt x="324866" y="4244340"/>
                  </a:lnTo>
                  <a:lnTo>
                    <a:pt x="276852" y="4240817"/>
                  </a:lnTo>
                  <a:lnTo>
                    <a:pt x="231028" y="4230584"/>
                  </a:lnTo>
                  <a:lnTo>
                    <a:pt x="187896" y="4214143"/>
                  </a:lnTo>
                  <a:lnTo>
                    <a:pt x="147958" y="4191997"/>
                  </a:lnTo>
                  <a:lnTo>
                    <a:pt x="111716" y="4164649"/>
                  </a:lnTo>
                  <a:lnTo>
                    <a:pt x="79673" y="4132602"/>
                  </a:lnTo>
                  <a:lnTo>
                    <a:pt x="52329" y="4096358"/>
                  </a:lnTo>
                  <a:lnTo>
                    <a:pt x="30188" y="4056421"/>
                  </a:lnTo>
                  <a:lnTo>
                    <a:pt x="13751" y="4013292"/>
                  </a:lnTo>
                  <a:lnTo>
                    <a:pt x="3521" y="3967476"/>
                  </a:lnTo>
                  <a:lnTo>
                    <a:pt x="0" y="3919474"/>
                  </a:lnTo>
                  <a:lnTo>
                    <a:pt x="0" y="324865"/>
                  </a:lnTo>
                  <a:close/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52544" y="1565147"/>
              <a:ext cx="3488690" cy="4244340"/>
            </a:xfrm>
            <a:custGeom>
              <a:avLst/>
              <a:gdLst/>
              <a:ahLst/>
              <a:cxnLst/>
              <a:rect l="l" t="t" r="r" b="b"/>
              <a:pathLst>
                <a:path w="3488690" h="4244340">
                  <a:moveTo>
                    <a:pt x="3163570" y="0"/>
                  </a:moveTo>
                  <a:lnTo>
                    <a:pt x="324865" y="0"/>
                  </a:lnTo>
                  <a:lnTo>
                    <a:pt x="276852" y="3521"/>
                  </a:lnTo>
                  <a:lnTo>
                    <a:pt x="231028" y="13751"/>
                  </a:lnTo>
                  <a:lnTo>
                    <a:pt x="187896" y="30188"/>
                  </a:lnTo>
                  <a:lnTo>
                    <a:pt x="147958" y="52329"/>
                  </a:lnTo>
                  <a:lnTo>
                    <a:pt x="111716" y="79673"/>
                  </a:lnTo>
                  <a:lnTo>
                    <a:pt x="79673" y="111716"/>
                  </a:lnTo>
                  <a:lnTo>
                    <a:pt x="52329" y="147958"/>
                  </a:lnTo>
                  <a:lnTo>
                    <a:pt x="30188" y="187896"/>
                  </a:lnTo>
                  <a:lnTo>
                    <a:pt x="13751" y="231028"/>
                  </a:lnTo>
                  <a:lnTo>
                    <a:pt x="3521" y="276852"/>
                  </a:lnTo>
                  <a:lnTo>
                    <a:pt x="0" y="324865"/>
                  </a:lnTo>
                  <a:lnTo>
                    <a:pt x="0" y="3919474"/>
                  </a:lnTo>
                  <a:lnTo>
                    <a:pt x="3521" y="3967476"/>
                  </a:lnTo>
                  <a:lnTo>
                    <a:pt x="13751" y="4013292"/>
                  </a:lnTo>
                  <a:lnTo>
                    <a:pt x="30188" y="4056421"/>
                  </a:lnTo>
                  <a:lnTo>
                    <a:pt x="52329" y="4096358"/>
                  </a:lnTo>
                  <a:lnTo>
                    <a:pt x="79673" y="4132602"/>
                  </a:lnTo>
                  <a:lnTo>
                    <a:pt x="111716" y="4164649"/>
                  </a:lnTo>
                  <a:lnTo>
                    <a:pt x="147958" y="4191997"/>
                  </a:lnTo>
                  <a:lnTo>
                    <a:pt x="187896" y="4214143"/>
                  </a:lnTo>
                  <a:lnTo>
                    <a:pt x="231028" y="4230584"/>
                  </a:lnTo>
                  <a:lnTo>
                    <a:pt x="276852" y="4240817"/>
                  </a:lnTo>
                  <a:lnTo>
                    <a:pt x="324865" y="4244340"/>
                  </a:lnTo>
                  <a:lnTo>
                    <a:pt x="3163570" y="4244340"/>
                  </a:lnTo>
                  <a:lnTo>
                    <a:pt x="3211583" y="4240817"/>
                  </a:lnTo>
                  <a:lnTo>
                    <a:pt x="3257407" y="4230584"/>
                  </a:lnTo>
                  <a:lnTo>
                    <a:pt x="3300539" y="4214143"/>
                  </a:lnTo>
                  <a:lnTo>
                    <a:pt x="3340477" y="4191997"/>
                  </a:lnTo>
                  <a:lnTo>
                    <a:pt x="3376719" y="4164649"/>
                  </a:lnTo>
                  <a:lnTo>
                    <a:pt x="3408762" y="4132602"/>
                  </a:lnTo>
                  <a:lnTo>
                    <a:pt x="3436106" y="4096358"/>
                  </a:lnTo>
                  <a:lnTo>
                    <a:pt x="3458247" y="4056421"/>
                  </a:lnTo>
                  <a:lnTo>
                    <a:pt x="3474684" y="4013292"/>
                  </a:lnTo>
                  <a:lnTo>
                    <a:pt x="3484914" y="3967476"/>
                  </a:lnTo>
                  <a:lnTo>
                    <a:pt x="3488435" y="3919474"/>
                  </a:lnTo>
                  <a:lnTo>
                    <a:pt x="3488435" y="324865"/>
                  </a:lnTo>
                  <a:lnTo>
                    <a:pt x="3484914" y="276852"/>
                  </a:lnTo>
                  <a:lnTo>
                    <a:pt x="3474684" y="231028"/>
                  </a:lnTo>
                  <a:lnTo>
                    <a:pt x="3458247" y="187896"/>
                  </a:lnTo>
                  <a:lnTo>
                    <a:pt x="3436106" y="147958"/>
                  </a:lnTo>
                  <a:lnTo>
                    <a:pt x="3408762" y="111716"/>
                  </a:lnTo>
                  <a:lnTo>
                    <a:pt x="3376719" y="79673"/>
                  </a:lnTo>
                  <a:lnTo>
                    <a:pt x="3340477" y="52329"/>
                  </a:lnTo>
                  <a:lnTo>
                    <a:pt x="3300539" y="30188"/>
                  </a:lnTo>
                  <a:lnTo>
                    <a:pt x="3257407" y="13751"/>
                  </a:lnTo>
                  <a:lnTo>
                    <a:pt x="3211583" y="3521"/>
                  </a:lnTo>
                  <a:lnTo>
                    <a:pt x="3163570" y="0"/>
                  </a:lnTo>
                  <a:close/>
                </a:path>
              </a:pathLst>
            </a:custGeom>
            <a:solidFill>
              <a:srgbClr val="FFFFFF">
                <a:alpha val="73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52544" y="1565147"/>
              <a:ext cx="3488690" cy="4244340"/>
            </a:xfrm>
            <a:custGeom>
              <a:avLst/>
              <a:gdLst/>
              <a:ahLst/>
              <a:cxnLst/>
              <a:rect l="l" t="t" r="r" b="b"/>
              <a:pathLst>
                <a:path w="3488690" h="4244340">
                  <a:moveTo>
                    <a:pt x="0" y="324865"/>
                  </a:moveTo>
                  <a:lnTo>
                    <a:pt x="3521" y="276852"/>
                  </a:lnTo>
                  <a:lnTo>
                    <a:pt x="13751" y="231028"/>
                  </a:lnTo>
                  <a:lnTo>
                    <a:pt x="30188" y="187896"/>
                  </a:lnTo>
                  <a:lnTo>
                    <a:pt x="52329" y="147958"/>
                  </a:lnTo>
                  <a:lnTo>
                    <a:pt x="79673" y="111716"/>
                  </a:lnTo>
                  <a:lnTo>
                    <a:pt x="111716" y="79673"/>
                  </a:lnTo>
                  <a:lnTo>
                    <a:pt x="147958" y="52329"/>
                  </a:lnTo>
                  <a:lnTo>
                    <a:pt x="187896" y="30188"/>
                  </a:lnTo>
                  <a:lnTo>
                    <a:pt x="231028" y="13751"/>
                  </a:lnTo>
                  <a:lnTo>
                    <a:pt x="276852" y="3521"/>
                  </a:lnTo>
                  <a:lnTo>
                    <a:pt x="324865" y="0"/>
                  </a:lnTo>
                  <a:lnTo>
                    <a:pt x="3163570" y="0"/>
                  </a:lnTo>
                  <a:lnTo>
                    <a:pt x="3211583" y="3521"/>
                  </a:lnTo>
                  <a:lnTo>
                    <a:pt x="3257407" y="13751"/>
                  </a:lnTo>
                  <a:lnTo>
                    <a:pt x="3300539" y="30188"/>
                  </a:lnTo>
                  <a:lnTo>
                    <a:pt x="3340477" y="52329"/>
                  </a:lnTo>
                  <a:lnTo>
                    <a:pt x="3376719" y="79673"/>
                  </a:lnTo>
                  <a:lnTo>
                    <a:pt x="3408762" y="111716"/>
                  </a:lnTo>
                  <a:lnTo>
                    <a:pt x="3436106" y="147958"/>
                  </a:lnTo>
                  <a:lnTo>
                    <a:pt x="3458247" y="187896"/>
                  </a:lnTo>
                  <a:lnTo>
                    <a:pt x="3474684" y="231028"/>
                  </a:lnTo>
                  <a:lnTo>
                    <a:pt x="3484914" y="276852"/>
                  </a:lnTo>
                  <a:lnTo>
                    <a:pt x="3488435" y="324865"/>
                  </a:lnTo>
                  <a:lnTo>
                    <a:pt x="3488435" y="3919474"/>
                  </a:lnTo>
                  <a:lnTo>
                    <a:pt x="3484914" y="3967476"/>
                  </a:lnTo>
                  <a:lnTo>
                    <a:pt x="3474684" y="4013292"/>
                  </a:lnTo>
                  <a:lnTo>
                    <a:pt x="3458247" y="4056421"/>
                  </a:lnTo>
                  <a:lnTo>
                    <a:pt x="3436106" y="4096358"/>
                  </a:lnTo>
                  <a:lnTo>
                    <a:pt x="3408762" y="4132602"/>
                  </a:lnTo>
                  <a:lnTo>
                    <a:pt x="3376719" y="4164649"/>
                  </a:lnTo>
                  <a:lnTo>
                    <a:pt x="3340477" y="4191997"/>
                  </a:lnTo>
                  <a:lnTo>
                    <a:pt x="3300539" y="4214143"/>
                  </a:lnTo>
                  <a:lnTo>
                    <a:pt x="3257407" y="4230584"/>
                  </a:lnTo>
                  <a:lnTo>
                    <a:pt x="3211583" y="4240817"/>
                  </a:lnTo>
                  <a:lnTo>
                    <a:pt x="3163570" y="4244340"/>
                  </a:lnTo>
                  <a:lnTo>
                    <a:pt x="324865" y="4244340"/>
                  </a:lnTo>
                  <a:lnTo>
                    <a:pt x="276852" y="4240817"/>
                  </a:lnTo>
                  <a:lnTo>
                    <a:pt x="231028" y="4230584"/>
                  </a:lnTo>
                  <a:lnTo>
                    <a:pt x="187896" y="4214143"/>
                  </a:lnTo>
                  <a:lnTo>
                    <a:pt x="147958" y="4191997"/>
                  </a:lnTo>
                  <a:lnTo>
                    <a:pt x="111716" y="4164649"/>
                  </a:lnTo>
                  <a:lnTo>
                    <a:pt x="79673" y="4132602"/>
                  </a:lnTo>
                  <a:lnTo>
                    <a:pt x="52329" y="4096358"/>
                  </a:lnTo>
                  <a:lnTo>
                    <a:pt x="30188" y="4056421"/>
                  </a:lnTo>
                  <a:lnTo>
                    <a:pt x="13751" y="4013292"/>
                  </a:lnTo>
                  <a:lnTo>
                    <a:pt x="3521" y="3967476"/>
                  </a:lnTo>
                  <a:lnTo>
                    <a:pt x="0" y="3919474"/>
                  </a:lnTo>
                  <a:lnTo>
                    <a:pt x="0" y="324865"/>
                  </a:lnTo>
                  <a:close/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1687" y="1565147"/>
              <a:ext cx="3488690" cy="4244340"/>
            </a:xfrm>
            <a:custGeom>
              <a:avLst/>
              <a:gdLst/>
              <a:ahLst/>
              <a:cxnLst/>
              <a:rect l="l" t="t" r="r" b="b"/>
              <a:pathLst>
                <a:path w="3488690" h="4244340">
                  <a:moveTo>
                    <a:pt x="3163570" y="0"/>
                  </a:moveTo>
                  <a:lnTo>
                    <a:pt x="324916" y="0"/>
                  </a:lnTo>
                  <a:lnTo>
                    <a:pt x="276901" y="3521"/>
                  </a:lnTo>
                  <a:lnTo>
                    <a:pt x="231074" y="13751"/>
                  </a:lnTo>
                  <a:lnTo>
                    <a:pt x="187938" y="30188"/>
                  </a:lnTo>
                  <a:lnTo>
                    <a:pt x="147994" y="52329"/>
                  </a:lnTo>
                  <a:lnTo>
                    <a:pt x="111745" y="79673"/>
                  </a:lnTo>
                  <a:lnTo>
                    <a:pt x="79695" y="111716"/>
                  </a:lnTo>
                  <a:lnTo>
                    <a:pt x="52344" y="147958"/>
                  </a:lnTo>
                  <a:lnTo>
                    <a:pt x="30197" y="187896"/>
                  </a:lnTo>
                  <a:lnTo>
                    <a:pt x="13756" y="231028"/>
                  </a:lnTo>
                  <a:lnTo>
                    <a:pt x="3522" y="276852"/>
                  </a:lnTo>
                  <a:lnTo>
                    <a:pt x="0" y="324865"/>
                  </a:lnTo>
                  <a:lnTo>
                    <a:pt x="0" y="3919474"/>
                  </a:lnTo>
                  <a:lnTo>
                    <a:pt x="3522" y="3967476"/>
                  </a:lnTo>
                  <a:lnTo>
                    <a:pt x="13756" y="4013292"/>
                  </a:lnTo>
                  <a:lnTo>
                    <a:pt x="30197" y="4056421"/>
                  </a:lnTo>
                  <a:lnTo>
                    <a:pt x="52344" y="4096358"/>
                  </a:lnTo>
                  <a:lnTo>
                    <a:pt x="79695" y="4132602"/>
                  </a:lnTo>
                  <a:lnTo>
                    <a:pt x="111745" y="4164649"/>
                  </a:lnTo>
                  <a:lnTo>
                    <a:pt x="147994" y="4191997"/>
                  </a:lnTo>
                  <a:lnTo>
                    <a:pt x="187938" y="4214143"/>
                  </a:lnTo>
                  <a:lnTo>
                    <a:pt x="231074" y="4230584"/>
                  </a:lnTo>
                  <a:lnTo>
                    <a:pt x="276901" y="4240817"/>
                  </a:lnTo>
                  <a:lnTo>
                    <a:pt x="324916" y="4244340"/>
                  </a:lnTo>
                  <a:lnTo>
                    <a:pt x="3163570" y="4244340"/>
                  </a:lnTo>
                  <a:lnTo>
                    <a:pt x="3211583" y="4240817"/>
                  </a:lnTo>
                  <a:lnTo>
                    <a:pt x="3257407" y="4230584"/>
                  </a:lnTo>
                  <a:lnTo>
                    <a:pt x="3300539" y="4214143"/>
                  </a:lnTo>
                  <a:lnTo>
                    <a:pt x="3340477" y="4191997"/>
                  </a:lnTo>
                  <a:lnTo>
                    <a:pt x="3376719" y="4164649"/>
                  </a:lnTo>
                  <a:lnTo>
                    <a:pt x="3408762" y="4132602"/>
                  </a:lnTo>
                  <a:lnTo>
                    <a:pt x="3436106" y="4096358"/>
                  </a:lnTo>
                  <a:lnTo>
                    <a:pt x="3458247" y="4056421"/>
                  </a:lnTo>
                  <a:lnTo>
                    <a:pt x="3474684" y="4013292"/>
                  </a:lnTo>
                  <a:lnTo>
                    <a:pt x="3484914" y="3967476"/>
                  </a:lnTo>
                  <a:lnTo>
                    <a:pt x="3488436" y="3919474"/>
                  </a:lnTo>
                  <a:lnTo>
                    <a:pt x="3488436" y="324865"/>
                  </a:lnTo>
                  <a:lnTo>
                    <a:pt x="3484914" y="276852"/>
                  </a:lnTo>
                  <a:lnTo>
                    <a:pt x="3474684" y="231028"/>
                  </a:lnTo>
                  <a:lnTo>
                    <a:pt x="3458247" y="187896"/>
                  </a:lnTo>
                  <a:lnTo>
                    <a:pt x="3436106" y="147958"/>
                  </a:lnTo>
                  <a:lnTo>
                    <a:pt x="3408762" y="111716"/>
                  </a:lnTo>
                  <a:lnTo>
                    <a:pt x="3376719" y="79673"/>
                  </a:lnTo>
                  <a:lnTo>
                    <a:pt x="3340477" y="52329"/>
                  </a:lnTo>
                  <a:lnTo>
                    <a:pt x="3300539" y="30188"/>
                  </a:lnTo>
                  <a:lnTo>
                    <a:pt x="3257407" y="13751"/>
                  </a:lnTo>
                  <a:lnTo>
                    <a:pt x="3211583" y="3521"/>
                  </a:lnTo>
                  <a:lnTo>
                    <a:pt x="3163570" y="0"/>
                  </a:lnTo>
                  <a:close/>
                </a:path>
              </a:pathLst>
            </a:custGeom>
            <a:solidFill>
              <a:srgbClr val="FFFFFF">
                <a:alpha val="73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1687" y="1565147"/>
              <a:ext cx="3488690" cy="4244340"/>
            </a:xfrm>
            <a:custGeom>
              <a:avLst/>
              <a:gdLst/>
              <a:ahLst/>
              <a:cxnLst/>
              <a:rect l="l" t="t" r="r" b="b"/>
              <a:pathLst>
                <a:path w="3488690" h="4244340">
                  <a:moveTo>
                    <a:pt x="0" y="324865"/>
                  </a:moveTo>
                  <a:lnTo>
                    <a:pt x="3522" y="276852"/>
                  </a:lnTo>
                  <a:lnTo>
                    <a:pt x="13756" y="231028"/>
                  </a:lnTo>
                  <a:lnTo>
                    <a:pt x="30197" y="187896"/>
                  </a:lnTo>
                  <a:lnTo>
                    <a:pt x="52344" y="147958"/>
                  </a:lnTo>
                  <a:lnTo>
                    <a:pt x="79695" y="111716"/>
                  </a:lnTo>
                  <a:lnTo>
                    <a:pt x="111745" y="79673"/>
                  </a:lnTo>
                  <a:lnTo>
                    <a:pt x="147994" y="52329"/>
                  </a:lnTo>
                  <a:lnTo>
                    <a:pt x="187938" y="30188"/>
                  </a:lnTo>
                  <a:lnTo>
                    <a:pt x="231074" y="13751"/>
                  </a:lnTo>
                  <a:lnTo>
                    <a:pt x="276901" y="3521"/>
                  </a:lnTo>
                  <a:lnTo>
                    <a:pt x="324916" y="0"/>
                  </a:lnTo>
                  <a:lnTo>
                    <a:pt x="3163570" y="0"/>
                  </a:lnTo>
                  <a:lnTo>
                    <a:pt x="3211583" y="3521"/>
                  </a:lnTo>
                  <a:lnTo>
                    <a:pt x="3257407" y="13751"/>
                  </a:lnTo>
                  <a:lnTo>
                    <a:pt x="3300539" y="30188"/>
                  </a:lnTo>
                  <a:lnTo>
                    <a:pt x="3340477" y="52329"/>
                  </a:lnTo>
                  <a:lnTo>
                    <a:pt x="3376719" y="79673"/>
                  </a:lnTo>
                  <a:lnTo>
                    <a:pt x="3408762" y="111716"/>
                  </a:lnTo>
                  <a:lnTo>
                    <a:pt x="3436106" y="147958"/>
                  </a:lnTo>
                  <a:lnTo>
                    <a:pt x="3458247" y="187896"/>
                  </a:lnTo>
                  <a:lnTo>
                    <a:pt x="3474684" y="231028"/>
                  </a:lnTo>
                  <a:lnTo>
                    <a:pt x="3484914" y="276852"/>
                  </a:lnTo>
                  <a:lnTo>
                    <a:pt x="3488436" y="324865"/>
                  </a:lnTo>
                  <a:lnTo>
                    <a:pt x="3488436" y="3919474"/>
                  </a:lnTo>
                  <a:lnTo>
                    <a:pt x="3484914" y="3967476"/>
                  </a:lnTo>
                  <a:lnTo>
                    <a:pt x="3474684" y="4013292"/>
                  </a:lnTo>
                  <a:lnTo>
                    <a:pt x="3458247" y="4056421"/>
                  </a:lnTo>
                  <a:lnTo>
                    <a:pt x="3436106" y="4096358"/>
                  </a:lnTo>
                  <a:lnTo>
                    <a:pt x="3408762" y="4132602"/>
                  </a:lnTo>
                  <a:lnTo>
                    <a:pt x="3376719" y="4164649"/>
                  </a:lnTo>
                  <a:lnTo>
                    <a:pt x="3340477" y="4191997"/>
                  </a:lnTo>
                  <a:lnTo>
                    <a:pt x="3300539" y="4214143"/>
                  </a:lnTo>
                  <a:lnTo>
                    <a:pt x="3257407" y="4230584"/>
                  </a:lnTo>
                  <a:lnTo>
                    <a:pt x="3211583" y="4240817"/>
                  </a:lnTo>
                  <a:lnTo>
                    <a:pt x="3163570" y="4244340"/>
                  </a:lnTo>
                  <a:lnTo>
                    <a:pt x="324916" y="4244340"/>
                  </a:lnTo>
                  <a:lnTo>
                    <a:pt x="276901" y="4240817"/>
                  </a:lnTo>
                  <a:lnTo>
                    <a:pt x="231074" y="4230584"/>
                  </a:lnTo>
                  <a:lnTo>
                    <a:pt x="187938" y="4214143"/>
                  </a:lnTo>
                  <a:lnTo>
                    <a:pt x="147994" y="4191997"/>
                  </a:lnTo>
                  <a:lnTo>
                    <a:pt x="111745" y="4164649"/>
                  </a:lnTo>
                  <a:lnTo>
                    <a:pt x="79695" y="4132602"/>
                  </a:lnTo>
                  <a:lnTo>
                    <a:pt x="52344" y="4096358"/>
                  </a:lnTo>
                  <a:lnTo>
                    <a:pt x="30197" y="4056421"/>
                  </a:lnTo>
                  <a:lnTo>
                    <a:pt x="13756" y="4013292"/>
                  </a:lnTo>
                  <a:lnTo>
                    <a:pt x="3522" y="3967476"/>
                  </a:lnTo>
                  <a:lnTo>
                    <a:pt x="0" y="3919474"/>
                  </a:lnTo>
                  <a:lnTo>
                    <a:pt x="0" y="324865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48080" y="661797"/>
            <a:ext cx="10694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FFFF"/>
                </a:solidFill>
                <a:latin typeface="Tahoma"/>
                <a:cs typeface="Tahoma"/>
              </a:rPr>
              <a:t>Ofrecemos</a:t>
            </a:r>
            <a:r>
              <a:rPr sz="40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40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dirty="0">
                <a:solidFill>
                  <a:srgbClr val="FFFFFF"/>
                </a:solidFill>
                <a:latin typeface="Tahoma"/>
                <a:cs typeface="Tahoma"/>
              </a:rPr>
              <a:t>gran</a:t>
            </a:r>
            <a:r>
              <a:rPr sz="40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dirty="0">
                <a:solidFill>
                  <a:srgbClr val="FFFFFF"/>
                </a:solidFill>
                <a:latin typeface="Tahoma"/>
                <a:cs typeface="Tahoma"/>
              </a:rPr>
              <a:t>valor</a:t>
            </a:r>
            <a:r>
              <a:rPr sz="40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40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dirty="0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r>
              <a:rPr sz="40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Tahoma"/>
                <a:cs typeface="Tahoma"/>
              </a:rPr>
              <a:t>empresa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10505" y="1914220"/>
            <a:ext cx="2699385" cy="99504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130810">
              <a:lnSpc>
                <a:spcPts val="3779"/>
              </a:lnSpc>
              <a:spcBef>
                <a:spcPts val="270"/>
              </a:spcBef>
            </a:pPr>
            <a:r>
              <a:rPr sz="3200" b="1" spc="-10" dirty="0">
                <a:solidFill>
                  <a:srgbClr val="44536A"/>
                </a:solidFill>
                <a:latin typeface="Tahoma"/>
                <a:cs typeface="Tahoma"/>
              </a:rPr>
              <a:t>Trabajamos </a:t>
            </a:r>
            <a:r>
              <a:rPr sz="3200" b="1" dirty="0">
                <a:solidFill>
                  <a:srgbClr val="44536A"/>
                </a:solidFill>
                <a:latin typeface="Tahoma"/>
                <a:cs typeface="Tahoma"/>
              </a:rPr>
              <a:t>como</a:t>
            </a:r>
            <a:r>
              <a:rPr sz="3200" b="1" spc="-20" dirty="0">
                <a:solidFill>
                  <a:srgbClr val="44536A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44536A"/>
                </a:solidFill>
                <a:latin typeface="Tahoma"/>
                <a:cs typeface="Tahoma"/>
              </a:rPr>
              <a:t>aliados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31200" y="2151126"/>
            <a:ext cx="32302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44536A"/>
                </a:solidFill>
                <a:latin typeface="Tahoma"/>
                <a:cs typeface="Tahoma"/>
              </a:rPr>
              <a:t>Transformamos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2024" y="1914220"/>
            <a:ext cx="2440305" cy="99504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67310" marR="5080" indent="-55244">
              <a:lnSpc>
                <a:spcPts val="3779"/>
              </a:lnSpc>
              <a:spcBef>
                <a:spcPts val="270"/>
              </a:spcBef>
            </a:pPr>
            <a:r>
              <a:rPr sz="3200" b="1" dirty="0">
                <a:solidFill>
                  <a:srgbClr val="44536A"/>
                </a:solidFill>
                <a:latin typeface="Tahoma"/>
                <a:cs typeface="Tahoma"/>
              </a:rPr>
              <a:t>Lo</a:t>
            </a:r>
            <a:r>
              <a:rPr sz="3200" b="1" spc="-5" dirty="0">
                <a:solidFill>
                  <a:srgbClr val="44536A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44536A"/>
                </a:solidFill>
                <a:latin typeface="Tahoma"/>
                <a:cs typeface="Tahoma"/>
              </a:rPr>
              <a:t>hacemos </a:t>
            </a:r>
            <a:r>
              <a:rPr sz="3200" b="1" dirty="0">
                <a:solidFill>
                  <a:srgbClr val="44536A"/>
                </a:solidFill>
                <a:latin typeface="Tahoma"/>
                <a:cs typeface="Tahoma"/>
              </a:rPr>
              <a:t>posible</a:t>
            </a:r>
            <a:r>
              <a:rPr sz="3200" b="1" spc="-30" dirty="0">
                <a:solidFill>
                  <a:srgbClr val="44536A"/>
                </a:solidFill>
                <a:latin typeface="Tahoma"/>
                <a:cs typeface="Tahoma"/>
              </a:rPr>
              <a:t> </a:t>
            </a:r>
            <a:r>
              <a:rPr sz="3200" b="1" spc="-25" dirty="0">
                <a:solidFill>
                  <a:srgbClr val="44536A"/>
                </a:solidFill>
                <a:latin typeface="Tahoma"/>
                <a:cs typeface="Tahoma"/>
              </a:rPr>
              <a:t>con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1583" y="3495294"/>
            <a:ext cx="27711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652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Soluciones</a:t>
            </a:r>
            <a:r>
              <a:rPr sz="2400" spc="-35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de</a:t>
            </a:r>
            <a:r>
              <a:rPr sz="2400" spc="-35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6F6E6E"/>
                </a:solidFill>
                <a:latin typeface="Tahoma"/>
                <a:cs typeface="Tahoma"/>
              </a:rPr>
              <a:t>la </a:t>
            </a: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próxima</a:t>
            </a:r>
            <a:r>
              <a:rPr sz="2400" spc="-75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6F6E6E"/>
                </a:solidFill>
                <a:latin typeface="Tahoma"/>
                <a:cs typeface="Tahoma"/>
              </a:rPr>
              <a:t>generación, </a:t>
            </a: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alineadas</a:t>
            </a:r>
            <a:r>
              <a:rPr sz="2400" spc="-60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a</a:t>
            </a:r>
            <a:r>
              <a:rPr sz="2400" spc="-55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los</a:t>
            </a:r>
            <a:r>
              <a:rPr sz="2400" spc="-55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6F6E6E"/>
                </a:solidFill>
                <a:latin typeface="Tahoma"/>
                <a:cs typeface="Tahoma"/>
              </a:rPr>
              <a:t>retos </a:t>
            </a: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tecnológicos</a:t>
            </a:r>
            <a:r>
              <a:rPr sz="2400" spc="-60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y</a:t>
            </a:r>
            <a:r>
              <a:rPr sz="2400" spc="-30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6F6E6E"/>
                </a:solidFill>
                <a:latin typeface="Tahoma"/>
                <a:cs typeface="Tahoma"/>
              </a:rPr>
              <a:t>de </a:t>
            </a: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seguridad</a:t>
            </a:r>
            <a:r>
              <a:rPr sz="2400" spc="-30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de</a:t>
            </a:r>
            <a:r>
              <a:rPr sz="2400" spc="-10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6F6E6E"/>
                </a:solidFill>
                <a:latin typeface="Tahoma"/>
                <a:cs typeface="Tahoma"/>
              </a:rPr>
              <a:t>su </a:t>
            </a:r>
            <a:r>
              <a:rPr sz="2400" spc="-10" dirty="0">
                <a:solidFill>
                  <a:srgbClr val="6F6E6E"/>
                </a:solidFill>
                <a:latin typeface="Tahoma"/>
                <a:cs typeface="Tahoma"/>
              </a:rPr>
              <a:t>empresa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87417" y="4020692"/>
            <a:ext cx="32289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Apoyando</a:t>
            </a:r>
            <a:r>
              <a:rPr sz="2400" spc="-95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a</a:t>
            </a:r>
            <a:r>
              <a:rPr sz="2400" spc="-60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6F6E6E"/>
                </a:solidFill>
                <a:latin typeface="Tahoma"/>
                <a:cs typeface="Tahoma"/>
              </a:rPr>
              <a:t>nuestros </a:t>
            </a: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clientes</a:t>
            </a:r>
            <a:r>
              <a:rPr sz="2400" spc="-55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en</a:t>
            </a:r>
            <a:r>
              <a:rPr sz="2400" spc="-55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6F6E6E"/>
                </a:solidFill>
                <a:latin typeface="Tahoma"/>
                <a:cs typeface="Tahoma"/>
              </a:rPr>
              <a:t>la </a:t>
            </a: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continuidad</a:t>
            </a:r>
            <a:r>
              <a:rPr sz="2400" spc="-70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y</a:t>
            </a:r>
            <a:r>
              <a:rPr sz="2400" spc="-25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6F6E6E"/>
                </a:solidFill>
                <a:latin typeface="Tahoma"/>
                <a:cs typeface="Tahoma"/>
              </a:rPr>
              <a:t>operación </a:t>
            </a: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eficiente</a:t>
            </a:r>
            <a:r>
              <a:rPr sz="2400" spc="-35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de</a:t>
            </a:r>
            <a:r>
              <a:rPr sz="2400" spc="-35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su</a:t>
            </a:r>
            <a:r>
              <a:rPr sz="2400" spc="-20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6F6E6E"/>
                </a:solidFill>
                <a:latin typeface="Tahoma"/>
                <a:cs typeface="Tahoma"/>
              </a:rPr>
              <a:t>flotilla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13546" y="4007839"/>
            <a:ext cx="3151505" cy="1233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0100"/>
              </a:lnSpc>
              <a:spcBef>
                <a:spcPts val="100"/>
              </a:spcBef>
            </a:pP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La</a:t>
            </a:r>
            <a:r>
              <a:rPr sz="2400" spc="-25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evolución</a:t>
            </a:r>
            <a:r>
              <a:rPr sz="2400" spc="-40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de</a:t>
            </a:r>
            <a:r>
              <a:rPr sz="2400" spc="-35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6F6E6E"/>
                </a:solidFill>
                <a:latin typeface="Tahoma"/>
                <a:cs typeface="Tahoma"/>
              </a:rPr>
              <a:t>la </a:t>
            </a: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industria</a:t>
            </a:r>
            <a:r>
              <a:rPr sz="2400" spc="-20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del </a:t>
            </a:r>
            <a:r>
              <a:rPr sz="2400" spc="-10" dirty="0">
                <a:solidFill>
                  <a:srgbClr val="6F6E6E"/>
                </a:solidFill>
                <a:latin typeface="Tahoma"/>
                <a:cs typeface="Tahoma"/>
              </a:rPr>
              <a:t>transporte </a:t>
            </a: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y</a:t>
            </a:r>
            <a:r>
              <a:rPr sz="2400" spc="-20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F6E6E"/>
                </a:solidFill>
                <a:latin typeface="Tahoma"/>
                <a:cs typeface="Tahoma"/>
              </a:rPr>
              <a:t>la</a:t>
            </a:r>
            <a:r>
              <a:rPr sz="2400" spc="-15" dirty="0">
                <a:solidFill>
                  <a:srgbClr val="6F6E6E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6F6E6E"/>
                </a:solidFill>
                <a:latin typeface="Tahoma"/>
                <a:cs typeface="Tahoma"/>
              </a:rPr>
              <a:t>movilidad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55380" y="88392"/>
            <a:ext cx="3436620" cy="4486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3127" y="0"/>
            <a:ext cx="10906125" cy="6489700"/>
            <a:chOff x="643127" y="0"/>
            <a:chExt cx="10906125" cy="6489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9343" y="3264408"/>
              <a:ext cx="6129528" cy="32247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127" y="0"/>
              <a:ext cx="6083808" cy="391972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6956" y="643127"/>
            <a:ext cx="4662170" cy="2461260"/>
          </a:xfrm>
          <a:prstGeom prst="rect">
            <a:avLst/>
          </a:prstGeom>
          <a:solidFill>
            <a:srgbClr val="000000">
              <a:alpha val="39999"/>
            </a:srgbClr>
          </a:solidFill>
        </p:spPr>
        <p:txBody>
          <a:bodyPr vert="horz" wrap="square" lIns="0" tIns="238760" rIns="0" bIns="0" rtlCol="0">
            <a:spAutoFit/>
          </a:bodyPr>
          <a:lstStyle/>
          <a:p>
            <a:pPr marL="92075" marR="365760">
              <a:lnSpc>
                <a:spcPct val="100000"/>
              </a:lnSpc>
              <a:spcBef>
                <a:spcPts val="1880"/>
              </a:spcBef>
            </a:pPr>
            <a:r>
              <a:rPr b="0" dirty="0">
                <a:solidFill>
                  <a:srgbClr val="00094F"/>
                </a:solidFill>
                <a:latin typeface="Arial MT"/>
                <a:cs typeface="Arial MT"/>
              </a:rPr>
              <a:t>¿Tus</a:t>
            </a:r>
            <a:r>
              <a:rPr b="0" spc="-120" dirty="0">
                <a:solidFill>
                  <a:srgbClr val="00094F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94F"/>
                </a:solidFill>
                <a:latin typeface="Arial MT"/>
                <a:cs typeface="Arial MT"/>
              </a:rPr>
              <a:t>Operadores</a:t>
            </a:r>
            <a:r>
              <a:rPr b="0" spc="-125" dirty="0">
                <a:solidFill>
                  <a:srgbClr val="00094F"/>
                </a:solidFill>
                <a:latin typeface="Arial MT"/>
                <a:cs typeface="Arial MT"/>
              </a:rPr>
              <a:t> </a:t>
            </a:r>
            <a:r>
              <a:rPr b="0" spc="-25" dirty="0">
                <a:solidFill>
                  <a:srgbClr val="00094F"/>
                </a:solidFill>
                <a:latin typeface="Arial MT"/>
                <a:cs typeface="Arial MT"/>
              </a:rPr>
              <a:t>aún </a:t>
            </a:r>
            <a:r>
              <a:rPr b="0" dirty="0">
                <a:solidFill>
                  <a:srgbClr val="00094F"/>
                </a:solidFill>
                <a:latin typeface="Arial MT"/>
                <a:cs typeface="Arial MT"/>
              </a:rPr>
              <a:t>realizan</a:t>
            </a:r>
            <a:r>
              <a:rPr b="0" spc="-55" dirty="0">
                <a:solidFill>
                  <a:srgbClr val="00094F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94F"/>
                </a:solidFill>
                <a:latin typeface="Arial MT"/>
                <a:cs typeface="Arial MT"/>
              </a:rPr>
              <a:t>su</a:t>
            </a:r>
            <a:r>
              <a:rPr b="0" spc="-30" dirty="0">
                <a:solidFill>
                  <a:srgbClr val="00094F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94F"/>
                </a:solidFill>
                <a:latin typeface="Arial MT"/>
                <a:cs typeface="Arial MT"/>
              </a:rPr>
              <a:t>checklist</a:t>
            </a:r>
            <a:r>
              <a:rPr b="0" spc="-55" dirty="0">
                <a:solidFill>
                  <a:srgbClr val="00094F"/>
                </a:solidFill>
                <a:latin typeface="Arial MT"/>
                <a:cs typeface="Arial MT"/>
              </a:rPr>
              <a:t> </a:t>
            </a:r>
            <a:r>
              <a:rPr b="0" spc="-25" dirty="0">
                <a:solidFill>
                  <a:srgbClr val="00094F"/>
                </a:solidFill>
                <a:latin typeface="Arial MT"/>
                <a:cs typeface="Arial MT"/>
              </a:rPr>
              <a:t>en </a:t>
            </a:r>
            <a:r>
              <a:rPr b="0" spc="-10" dirty="0">
                <a:solidFill>
                  <a:srgbClr val="00094F"/>
                </a:solidFill>
                <a:latin typeface="Arial MT"/>
                <a:cs typeface="Arial MT"/>
              </a:rPr>
              <a:t>papel?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3127" y="4079747"/>
            <a:ext cx="4615180" cy="2156460"/>
          </a:xfrm>
          <a:prstGeom prst="rect">
            <a:avLst/>
          </a:prstGeom>
          <a:solidFill>
            <a:srgbClr val="7E7E7E">
              <a:alpha val="39999"/>
            </a:srgbClr>
          </a:solidFill>
        </p:spPr>
        <p:txBody>
          <a:bodyPr vert="horz" wrap="square" lIns="0" tIns="139700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1100"/>
              </a:spcBef>
            </a:pPr>
            <a:r>
              <a:rPr sz="1800" b="1" dirty="0">
                <a:latin typeface="Arial"/>
                <a:cs typeface="Arial"/>
              </a:rPr>
              <a:t>¿Tienes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cientos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hojas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revisar?</a:t>
            </a:r>
            <a:endParaRPr sz="1800">
              <a:latin typeface="Arial"/>
              <a:cs typeface="Arial"/>
            </a:endParaRPr>
          </a:p>
          <a:p>
            <a:pPr marL="12573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Arial"/>
                <a:cs typeface="Arial"/>
              </a:rPr>
              <a:t>¿No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sabes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por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dónde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seguir?</a:t>
            </a:r>
            <a:endParaRPr sz="1800">
              <a:latin typeface="Arial"/>
              <a:cs typeface="Arial"/>
            </a:endParaRPr>
          </a:p>
          <a:p>
            <a:pPr marL="125730" marR="62230">
              <a:lnSpc>
                <a:spcPct val="15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¿No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logras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coordinar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fechas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para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los </a:t>
            </a:r>
            <a:r>
              <a:rPr sz="1800" b="1" dirty="0">
                <a:latin typeface="Arial"/>
                <a:cs typeface="Arial"/>
              </a:rPr>
              <a:t>arreglos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tus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unidades?</a:t>
            </a:r>
            <a:endParaRPr sz="1800">
              <a:latin typeface="Arial"/>
              <a:cs typeface="Arial"/>
            </a:endParaRPr>
          </a:p>
          <a:p>
            <a:pPr marL="125730">
              <a:lnSpc>
                <a:spcPct val="100000"/>
              </a:lnSpc>
              <a:spcBef>
                <a:spcPts val="1075"/>
              </a:spcBef>
            </a:pPr>
            <a:r>
              <a:rPr sz="1800" b="1" dirty="0">
                <a:latin typeface="Arial"/>
                <a:cs typeface="Arial"/>
              </a:rPr>
              <a:t>¿Los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reportes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caos?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91201" y="216466"/>
              <a:ext cx="1695786" cy="2208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1999" cy="466039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58160" y="1590243"/>
            <a:ext cx="70764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Seguridad,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Comodidad</a:t>
            </a:r>
            <a:r>
              <a:rPr sz="3600" spc="-1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y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Movilidad</a:t>
            </a:r>
            <a:endParaRPr sz="36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53783" y="5027686"/>
            <a:ext cx="5538216" cy="183031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008368" y="5124965"/>
            <a:ext cx="4780280" cy="15951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R="10160" algn="r">
              <a:lnSpc>
                <a:spcPct val="100000"/>
              </a:lnSpc>
              <a:spcBef>
                <a:spcPts val="275"/>
              </a:spcBef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Marcamos</a:t>
            </a:r>
            <a:r>
              <a:rPr sz="26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6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pauta</a:t>
            </a:r>
            <a:r>
              <a:rPr sz="26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6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4250" b="1" spc="-65" dirty="0">
                <a:solidFill>
                  <a:srgbClr val="DEEBF7"/>
                </a:solidFill>
                <a:latin typeface="Arial"/>
                <a:cs typeface="Arial"/>
              </a:rPr>
              <a:t>nuevas</a:t>
            </a:r>
            <a:r>
              <a:rPr sz="4250" b="1" spc="-204" dirty="0">
                <a:solidFill>
                  <a:srgbClr val="DEEBF7"/>
                </a:solidFill>
                <a:latin typeface="Arial"/>
                <a:cs typeface="Arial"/>
              </a:rPr>
              <a:t> </a:t>
            </a:r>
            <a:r>
              <a:rPr sz="4250" b="1" spc="-10" dirty="0">
                <a:solidFill>
                  <a:srgbClr val="DEEBF7"/>
                </a:solidFill>
                <a:latin typeface="Arial"/>
                <a:cs typeface="Arial"/>
              </a:rPr>
              <a:t>tendencias</a:t>
            </a:r>
            <a:endParaRPr sz="4250">
              <a:latin typeface="Arial"/>
              <a:cs typeface="Arial"/>
            </a:endParaRPr>
          </a:p>
          <a:p>
            <a:pPr marR="10795" algn="r">
              <a:lnSpc>
                <a:spcPct val="100000"/>
              </a:lnSpc>
              <a:spcBef>
                <a:spcPts val="535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2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mercado.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11652" y="754380"/>
            <a:ext cx="6338315" cy="815339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62000" y="4876800"/>
            <a:ext cx="533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ALBERTO VILLEGAS </a:t>
            </a:r>
          </a:p>
          <a:p>
            <a:pPr algn="ctr"/>
            <a:r>
              <a:rPr lang="es-ES" dirty="0" smtClean="0"/>
              <a:t>TEL   55 4610 9572</a:t>
            </a:r>
          </a:p>
          <a:p>
            <a:pPr algn="ctr"/>
            <a:r>
              <a:rPr lang="es-ES" dirty="0" smtClean="0">
                <a:hlinkClick r:id="rId7"/>
              </a:rPr>
              <a:t>avillegas@detecta.mx</a:t>
            </a:r>
            <a:r>
              <a:rPr lang="es-E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12592"/>
            <a:ext cx="5798820" cy="647700"/>
          </a:xfrm>
          <a:custGeom>
            <a:avLst/>
            <a:gdLst/>
            <a:ahLst/>
            <a:cxnLst/>
            <a:rect l="l" t="t" r="r" b="b"/>
            <a:pathLst>
              <a:path w="5798820" h="647700">
                <a:moveTo>
                  <a:pt x="5798820" y="0"/>
                </a:moveTo>
                <a:lnTo>
                  <a:pt x="0" y="0"/>
                </a:lnTo>
                <a:lnTo>
                  <a:pt x="0" y="647699"/>
                </a:lnTo>
                <a:lnTo>
                  <a:pt x="5798820" y="647699"/>
                </a:lnTo>
                <a:lnTo>
                  <a:pt x="5798820" y="0"/>
                </a:lnTo>
                <a:close/>
              </a:path>
            </a:pathLst>
          </a:custGeom>
          <a:solidFill>
            <a:srgbClr val="5A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97636"/>
            <a:ext cx="539750" cy="1583690"/>
          </a:xfrm>
          <a:custGeom>
            <a:avLst/>
            <a:gdLst/>
            <a:ahLst/>
            <a:cxnLst/>
            <a:rect l="l" t="t" r="r" b="b"/>
            <a:pathLst>
              <a:path w="539750" h="1583689">
                <a:moveTo>
                  <a:pt x="539496" y="0"/>
                </a:moveTo>
                <a:lnTo>
                  <a:pt x="0" y="0"/>
                </a:lnTo>
                <a:lnTo>
                  <a:pt x="0" y="1583436"/>
                </a:lnTo>
                <a:lnTo>
                  <a:pt x="539496" y="1583436"/>
                </a:lnTo>
                <a:lnTo>
                  <a:pt x="539496" y="0"/>
                </a:lnTo>
                <a:close/>
              </a:path>
            </a:pathLst>
          </a:custGeom>
          <a:solidFill>
            <a:srgbClr val="5A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3618" y="4178046"/>
            <a:ext cx="4274820" cy="2089785"/>
          </a:xfrm>
          <a:prstGeom prst="rect">
            <a:avLst/>
          </a:prstGeom>
          <a:ln w="38100">
            <a:solidFill>
              <a:srgbClr val="5A9BD4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20"/>
              </a:spcBef>
            </a:pPr>
            <a:endParaRPr sz="2000">
              <a:latin typeface="Times New Roman"/>
              <a:cs typeface="Times New Roman"/>
            </a:endParaRPr>
          </a:p>
          <a:p>
            <a:pPr marL="384175" marR="367030">
              <a:lnSpc>
                <a:spcPct val="100000"/>
              </a:lnSpc>
            </a:pPr>
            <a:r>
              <a:rPr sz="2000" b="1" i="1" dirty="0">
                <a:solidFill>
                  <a:srgbClr val="404040"/>
                </a:solidFill>
                <a:latin typeface="Arial"/>
                <a:cs typeface="Arial"/>
              </a:rPr>
              <a:t>Revisión</a:t>
            </a:r>
            <a:r>
              <a:rPr sz="2000" b="1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Arial"/>
                <a:cs typeface="Arial"/>
              </a:rPr>
              <a:t>Digital</a:t>
            </a:r>
            <a:r>
              <a:rPr sz="2000" b="1" i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b="1" i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i="1" spc="-25" dirty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sz="2000" b="1" i="1" dirty="0">
                <a:solidFill>
                  <a:srgbClr val="404040"/>
                </a:solidFill>
                <a:latin typeface="Arial"/>
                <a:cs typeface="Arial"/>
              </a:rPr>
              <a:t>puntos</a:t>
            </a:r>
            <a:r>
              <a:rPr sz="2000" b="1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b="1" i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Arial"/>
                <a:cs typeface="Arial"/>
              </a:rPr>
              <a:t>seguridad</a:t>
            </a:r>
            <a:r>
              <a:rPr sz="2000" b="1" i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b="1" i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rgbClr val="404040"/>
                </a:solidFill>
                <a:latin typeface="Arial"/>
                <a:cs typeface="Arial"/>
              </a:rPr>
              <a:t>cada </a:t>
            </a:r>
            <a:r>
              <a:rPr sz="2000" b="1" i="1" dirty="0">
                <a:solidFill>
                  <a:srgbClr val="404040"/>
                </a:solidFill>
                <a:latin typeface="Arial"/>
                <a:cs typeface="Arial"/>
              </a:rPr>
              <a:t>unidad</a:t>
            </a:r>
            <a:r>
              <a:rPr sz="2000" b="1"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b="1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Arial"/>
                <a:cs typeface="Arial"/>
              </a:rPr>
              <a:t>tu</a:t>
            </a:r>
            <a:r>
              <a:rPr sz="2000" b="1"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Arial"/>
                <a:cs typeface="Arial"/>
              </a:rPr>
              <a:t>flotilla,</a:t>
            </a:r>
            <a:r>
              <a:rPr sz="2000" b="1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Arial"/>
                <a:cs typeface="Arial"/>
              </a:rPr>
              <a:t>desde</a:t>
            </a:r>
            <a:r>
              <a:rPr sz="2000" b="1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i="1" spc="-35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2000" b="1" i="1" dirty="0">
                <a:solidFill>
                  <a:srgbClr val="404040"/>
                </a:solidFill>
                <a:latin typeface="Arial"/>
                <a:cs typeface="Arial"/>
              </a:rPr>
              <a:t>teléfono</a:t>
            </a:r>
            <a:r>
              <a:rPr sz="2000" b="1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Arial"/>
                <a:cs typeface="Arial"/>
              </a:rPr>
              <a:t>celular</a:t>
            </a:r>
            <a:r>
              <a:rPr sz="2000" b="1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000" b="1" i="1" spc="-10" dirty="0">
                <a:solidFill>
                  <a:srgbClr val="404040"/>
                </a:solidFill>
                <a:latin typeface="Arial"/>
                <a:cs typeface="Arial"/>
              </a:rPr>
              <a:t> tableta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1628" y="613105"/>
            <a:ext cx="3875404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spc="-25" dirty="0">
                <a:solidFill>
                  <a:srgbClr val="767070"/>
                </a:solidFill>
              </a:rPr>
              <a:t>La</a:t>
            </a:r>
            <a:r>
              <a:rPr sz="5400" dirty="0">
                <a:solidFill>
                  <a:srgbClr val="767070"/>
                </a:solidFill>
              </a:rPr>
              <a:t> Solución</a:t>
            </a:r>
            <a:r>
              <a:rPr sz="5400" spc="-245" dirty="0">
                <a:solidFill>
                  <a:srgbClr val="767070"/>
                </a:solidFill>
              </a:rPr>
              <a:t> </a:t>
            </a:r>
            <a:r>
              <a:rPr sz="5400" spc="-25" dirty="0">
                <a:solidFill>
                  <a:srgbClr val="767070"/>
                </a:solidFill>
              </a:rPr>
              <a:t>es App</a:t>
            </a:r>
            <a:endParaRPr sz="5400"/>
          </a:p>
        </p:txBody>
      </p:sp>
      <p:grpSp>
        <p:nvGrpSpPr>
          <p:cNvPr id="6" name="object 6"/>
          <p:cNvGrpSpPr/>
          <p:nvPr/>
        </p:nvGrpSpPr>
        <p:grpSpPr>
          <a:xfrm>
            <a:off x="5102352" y="0"/>
            <a:ext cx="7062470" cy="6858000"/>
            <a:chOff x="5102352" y="0"/>
            <a:chExt cx="706247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0532" y="0"/>
              <a:ext cx="6384036" cy="68579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2352" y="605027"/>
              <a:ext cx="1987296" cy="2412492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3895" y="158217"/>
            <a:ext cx="3344504" cy="4379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0389" y="4093209"/>
            <a:ext cx="350012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1F1F1"/>
                </a:solidFill>
                <a:latin typeface="Arial MT"/>
                <a:cs typeface="Arial MT"/>
              </a:rPr>
              <a:t>Reportes</a:t>
            </a:r>
            <a:r>
              <a:rPr sz="4000" spc="-125" dirty="0">
                <a:solidFill>
                  <a:srgbClr val="F1F1F1"/>
                </a:solidFill>
                <a:latin typeface="Arial MT"/>
                <a:cs typeface="Arial MT"/>
              </a:rPr>
              <a:t> </a:t>
            </a:r>
            <a:r>
              <a:rPr sz="4000" spc="-25" dirty="0">
                <a:solidFill>
                  <a:srgbClr val="F1F1F1"/>
                </a:solidFill>
                <a:latin typeface="Arial MT"/>
                <a:cs typeface="Arial MT"/>
              </a:rPr>
              <a:t>por </a:t>
            </a:r>
            <a:r>
              <a:rPr sz="4000" dirty="0">
                <a:solidFill>
                  <a:srgbClr val="F1F1F1"/>
                </a:solidFill>
                <a:latin typeface="Arial MT"/>
                <a:cs typeface="Arial MT"/>
              </a:rPr>
              <a:t>necesidad</a:t>
            </a:r>
            <a:r>
              <a:rPr sz="4000" spc="-155" dirty="0">
                <a:solidFill>
                  <a:srgbClr val="F1F1F1"/>
                </a:solidFill>
                <a:latin typeface="Arial MT"/>
                <a:cs typeface="Arial MT"/>
              </a:rPr>
              <a:t> </a:t>
            </a:r>
            <a:r>
              <a:rPr sz="4000" spc="-25" dirty="0">
                <a:solidFill>
                  <a:srgbClr val="F1F1F1"/>
                </a:solidFill>
                <a:latin typeface="Arial MT"/>
                <a:cs typeface="Arial MT"/>
              </a:rPr>
              <a:t>de </a:t>
            </a:r>
            <a:r>
              <a:rPr sz="4000" dirty="0">
                <a:solidFill>
                  <a:srgbClr val="F1F1F1"/>
                </a:solidFill>
                <a:latin typeface="Arial MT"/>
                <a:cs typeface="Arial MT"/>
              </a:rPr>
              <a:t>cada</a:t>
            </a:r>
            <a:r>
              <a:rPr sz="4000" spc="-85" dirty="0">
                <a:solidFill>
                  <a:srgbClr val="F1F1F1"/>
                </a:solidFill>
                <a:latin typeface="Arial MT"/>
                <a:cs typeface="Arial MT"/>
              </a:rPr>
              <a:t> </a:t>
            </a:r>
            <a:r>
              <a:rPr sz="4000" spc="-10" dirty="0">
                <a:solidFill>
                  <a:srgbClr val="F1F1F1"/>
                </a:solidFill>
                <a:latin typeface="Arial MT"/>
                <a:cs typeface="Arial MT"/>
              </a:rPr>
              <a:t>operación</a:t>
            </a:r>
            <a:endParaRPr sz="4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2583" y="1071372"/>
            <a:ext cx="10847070" cy="2787650"/>
            <a:chOff x="862583" y="1071372"/>
            <a:chExt cx="10847070" cy="27876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583" y="1089660"/>
              <a:ext cx="2278379" cy="27691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7351" y="1071372"/>
              <a:ext cx="3879342" cy="8542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8251" y="1071372"/>
              <a:ext cx="1180338" cy="8542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80148" y="1071372"/>
              <a:ext cx="4429506" cy="85420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8739" y="26034"/>
            <a:ext cx="82156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74365" algn="l"/>
              </a:tabLst>
            </a:pPr>
            <a:r>
              <a:rPr sz="5400" spc="-10" dirty="0">
                <a:solidFill>
                  <a:srgbClr val="F1F1F1"/>
                </a:solidFill>
              </a:rPr>
              <a:t>Reportes</a:t>
            </a:r>
            <a:r>
              <a:rPr sz="5400" dirty="0">
                <a:solidFill>
                  <a:srgbClr val="F1F1F1"/>
                </a:solidFill>
              </a:rPr>
              <a:t>	</a:t>
            </a:r>
            <a:r>
              <a:rPr sz="5400" spc="-10" dirty="0">
                <a:solidFill>
                  <a:srgbClr val="F1F1F1"/>
                </a:solidFill>
              </a:rPr>
              <a:t>Personalizados</a:t>
            </a:r>
            <a:endParaRPr sz="5400"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49952" y="2782823"/>
            <a:ext cx="6860285" cy="385952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315970" y="1079726"/>
            <a:ext cx="8004809" cy="1202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4300">
              <a:lnSpc>
                <a:spcPct val="120600"/>
              </a:lnSpc>
              <a:spcBef>
                <a:spcPts val="95"/>
              </a:spcBef>
              <a:tabLst>
                <a:tab pos="3517900" algn="l"/>
              </a:tabLst>
            </a:pPr>
            <a:r>
              <a:rPr sz="3200" b="1" dirty="0">
                <a:solidFill>
                  <a:srgbClr val="E7E6E6"/>
                </a:solidFill>
                <a:latin typeface="Verdana"/>
                <a:cs typeface="Verdana"/>
              </a:rPr>
              <a:t>El</a:t>
            </a:r>
            <a:r>
              <a:rPr sz="3200" b="1" spc="130" dirty="0">
                <a:solidFill>
                  <a:srgbClr val="E7E6E6"/>
                </a:solidFill>
                <a:latin typeface="Verdana"/>
                <a:cs typeface="Verdana"/>
              </a:rPr>
              <a:t> </a:t>
            </a:r>
            <a:r>
              <a:rPr sz="3200" b="1" spc="-10" dirty="0">
                <a:solidFill>
                  <a:srgbClr val="E7E6E6"/>
                </a:solidFill>
                <a:latin typeface="Verdana"/>
                <a:cs typeface="Verdana"/>
              </a:rPr>
              <a:t>Supervisor</a:t>
            </a:r>
            <a:r>
              <a:rPr sz="3200" b="1" dirty="0">
                <a:solidFill>
                  <a:srgbClr val="E7E6E6"/>
                </a:solidFill>
                <a:latin typeface="Verdana"/>
                <a:cs typeface="Verdana"/>
              </a:rPr>
              <a:t>	ve</a:t>
            </a:r>
            <a:r>
              <a:rPr sz="3200" b="1" spc="225" dirty="0">
                <a:solidFill>
                  <a:srgbClr val="E7E6E6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E7E6E6"/>
                </a:solidFill>
                <a:latin typeface="Verdana"/>
                <a:cs typeface="Verdana"/>
              </a:rPr>
              <a:t>la</a:t>
            </a:r>
            <a:r>
              <a:rPr sz="3200" b="1" spc="245" dirty="0">
                <a:solidFill>
                  <a:srgbClr val="E7E6E6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E7E6E6"/>
                </a:solidFill>
                <a:latin typeface="Verdana"/>
                <a:cs typeface="Verdana"/>
              </a:rPr>
              <a:t>información</a:t>
            </a:r>
            <a:r>
              <a:rPr sz="3200" b="1" spc="240" dirty="0">
                <a:solidFill>
                  <a:srgbClr val="E7E6E6"/>
                </a:solidFill>
                <a:latin typeface="Verdana"/>
                <a:cs typeface="Verdana"/>
              </a:rPr>
              <a:t> </a:t>
            </a:r>
            <a:r>
              <a:rPr sz="3200" b="1" spc="-50" dirty="0">
                <a:solidFill>
                  <a:srgbClr val="E7E6E6"/>
                </a:solidFill>
                <a:latin typeface="Verdana"/>
                <a:cs typeface="Verdana"/>
              </a:rPr>
              <a:t>a </a:t>
            </a:r>
            <a:r>
              <a:rPr sz="3200" b="1" dirty="0">
                <a:solidFill>
                  <a:srgbClr val="E7E6E6"/>
                </a:solidFill>
                <a:latin typeface="Verdana"/>
                <a:cs typeface="Verdana"/>
              </a:rPr>
              <a:t>tiempo</a:t>
            </a:r>
            <a:r>
              <a:rPr sz="3200" b="1" spc="245" dirty="0">
                <a:solidFill>
                  <a:srgbClr val="E7E6E6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E7E6E6"/>
                </a:solidFill>
                <a:latin typeface="Verdana"/>
                <a:cs typeface="Verdana"/>
              </a:rPr>
              <a:t>real</a:t>
            </a:r>
            <a:r>
              <a:rPr sz="3200" b="1" spc="240" dirty="0">
                <a:solidFill>
                  <a:srgbClr val="E7E6E6"/>
                </a:solidFill>
                <a:latin typeface="Verdana"/>
                <a:cs typeface="Verdana"/>
              </a:rPr>
              <a:t> </a:t>
            </a:r>
            <a:r>
              <a:rPr sz="3200" b="1" spc="-50" dirty="0">
                <a:solidFill>
                  <a:srgbClr val="E7E6E6"/>
                </a:solidFill>
                <a:latin typeface="Verdana"/>
                <a:cs typeface="Verdana"/>
              </a:rPr>
              <a:t>y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83051" y="1659635"/>
            <a:ext cx="3879342" cy="85420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707251" y="1666697"/>
            <a:ext cx="4723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E7E6E6"/>
                </a:solidFill>
                <a:latin typeface="Verdana"/>
                <a:cs typeface="Verdana"/>
              </a:rPr>
              <a:t>toma</a:t>
            </a:r>
            <a:r>
              <a:rPr sz="4000" b="1" spc="125" dirty="0">
                <a:solidFill>
                  <a:srgbClr val="E7E6E6"/>
                </a:solidFill>
                <a:latin typeface="Verdana"/>
                <a:cs typeface="Verdana"/>
              </a:rPr>
              <a:t> </a:t>
            </a:r>
            <a:r>
              <a:rPr sz="4000" b="1" spc="-10" dirty="0">
                <a:solidFill>
                  <a:srgbClr val="E7E6E6"/>
                </a:solidFill>
                <a:latin typeface="Verdana"/>
                <a:cs typeface="Verdana"/>
              </a:rPr>
              <a:t>decisiones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2991" y="1528572"/>
            <a:ext cx="5508498" cy="106756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884165" y="2269363"/>
            <a:ext cx="49803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E7E6E6"/>
                </a:solidFill>
                <a:latin typeface="Verdana"/>
                <a:cs typeface="Verdana"/>
              </a:rPr>
              <a:t>de</a:t>
            </a:r>
            <a:r>
              <a:rPr sz="3200" b="1" spc="215" dirty="0">
                <a:solidFill>
                  <a:srgbClr val="E7E6E6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E7E6E6"/>
                </a:solidFill>
                <a:latin typeface="Verdana"/>
                <a:cs typeface="Verdana"/>
              </a:rPr>
              <a:t>manera</a:t>
            </a:r>
            <a:r>
              <a:rPr sz="3200" b="1" spc="215" dirty="0">
                <a:solidFill>
                  <a:srgbClr val="E7E6E6"/>
                </a:solidFill>
                <a:latin typeface="Verdana"/>
                <a:cs typeface="Verdana"/>
              </a:rPr>
              <a:t> </a:t>
            </a:r>
            <a:r>
              <a:rPr sz="3200" b="1" spc="-10" dirty="0">
                <a:solidFill>
                  <a:srgbClr val="E7E6E6"/>
                </a:solidFill>
                <a:latin typeface="Verdana"/>
                <a:cs typeface="Verdana"/>
              </a:rPr>
              <a:t>inmediata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51247" y="2161032"/>
            <a:ext cx="5455158" cy="8542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1601" y="6176873"/>
            <a:ext cx="31127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4" marR="5080" indent="-40132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Detalle</a:t>
            </a:r>
            <a:r>
              <a:rPr sz="2000" b="1" spc="-5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de</a:t>
            </a:r>
            <a:r>
              <a:rPr sz="2000" b="1" spc="-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todas</a:t>
            </a:r>
            <a:r>
              <a:rPr sz="2000" b="1" spc="-3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las</a:t>
            </a:r>
            <a:r>
              <a:rPr sz="2000" b="1" spc="-3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Arial"/>
                <a:cs typeface="Arial"/>
              </a:rPr>
              <a:t>fallas </a:t>
            </a: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reportadas</a:t>
            </a:r>
            <a:r>
              <a:rPr sz="2000" b="1" spc="-4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Arial"/>
                <a:cs typeface="Arial"/>
              </a:rPr>
              <a:t>diario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E79"/>
                </a:solidFill>
              </a:rPr>
              <a:t>Calificación</a:t>
            </a:r>
            <a:r>
              <a:rPr sz="1800" spc="-30" dirty="0">
                <a:solidFill>
                  <a:srgbClr val="1F4E79"/>
                </a:solidFill>
              </a:rPr>
              <a:t> </a:t>
            </a:r>
            <a:r>
              <a:rPr sz="1800" dirty="0">
                <a:solidFill>
                  <a:srgbClr val="1F4E79"/>
                </a:solidFill>
              </a:rPr>
              <a:t>por</a:t>
            </a:r>
            <a:r>
              <a:rPr sz="1800" spc="-20" dirty="0">
                <a:solidFill>
                  <a:srgbClr val="1F4E79"/>
                </a:solidFill>
              </a:rPr>
              <a:t> </a:t>
            </a:r>
            <a:r>
              <a:rPr sz="1800" dirty="0">
                <a:solidFill>
                  <a:srgbClr val="1F4E79"/>
                </a:solidFill>
              </a:rPr>
              <a:t>Cedis</a:t>
            </a:r>
            <a:r>
              <a:rPr sz="1800" spc="-20" dirty="0">
                <a:solidFill>
                  <a:srgbClr val="1F4E79"/>
                </a:solidFill>
              </a:rPr>
              <a:t> </a:t>
            </a:r>
            <a:r>
              <a:rPr sz="1800" dirty="0">
                <a:solidFill>
                  <a:srgbClr val="1F4E79"/>
                </a:solidFill>
              </a:rPr>
              <a:t>y</a:t>
            </a:r>
            <a:r>
              <a:rPr sz="1800" spc="-25" dirty="0">
                <a:solidFill>
                  <a:srgbClr val="1F4E79"/>
                </a:solidFill>
              </a:rPr>
              <a:t> </a:t>
            </a:r>
            <a:r>
              <a:rPr sz="1800" dirty="0">
                <a:solidFill>
                  <a:srgbClr val="1F4E79"/>
                </a:solidFill>
              </a:rPr>
              <a:t>por</a:t>
            </a:r>
            <a:r>
              <a:rPr sz="1800" spc="-35" dirty="0">
                <a:solidFill>
                  <a:srgbClr val="1F4E79"/>
                </a:solidFill>
              </a:rPr>
              <a:t> </a:t>
            </a:r>
            <a:r>
              <a:rPr sz="1800" dirty="0">
                <a:solidFill>
                  <a:srgbClr val="1F4E79"/>
                </a:solidFill>
              </a:rPr>
              <a:t>tipo</a:t>
            </a:r>
            <a:r>
              <a:rPr sz="1800" spc="-20" dirty="0">
                <a:solidFill>
                  <a:srgbClr val="1F4E79"/>
                </a:solidFill>
              </a:rPr>
              <a:t> </a:t>
            </a:r>
            <a:r>
              <a:rPr sz="1800" spc="-25" dirty="0">
                <a:solidFill>
                  <a:srgbClr val="1F4E79"/>
                </a:solidFill>
              </a:rPr>
              <a:t>de </a:t>
            </a:r>
            <a:r>
              <a:rPr sz="1800" dirty="0">
                <a:solidFill>
                  <a:srgbClr val="1F4E79"/>
                </a:solidFill>
              </a:rPr>
              <a:t>elemento</a:t>
            </a:r>
            <a:r>
              <a:rPr sz="1800" spc="-25" dirty="0">
                <a:solidFill>
                  <a:srgbClr val="1F4E79"/>
                </a:solidFill>
              </a:rPr>
              <a:t> </a:t>
            </a:r>
            <a:r>
              <a:rPr sz="1800" dirty="0">
                <a:solidFill>
                  <a:srgbClr val="1F4E79"/>
                </a:solidFill>
              </a:rPr>
              <a:t>de</a:t>
            </a:r>
            <a:r>
              <a:rPr sz="1800" spc="-30" dirty="0">
                <a:solidFill>
                  <a:srgbClr val="1F4E79"/>
                </a:solidFill>
              </a:rPr>
              <a:t> </a:t>
            </a:r>
            <a:r>
              <a:rPr sz="1800" dirty="0">
                <a:solidFill>
                  <a:srgbClr val="1F4E79"/>
                </a:solidFill>
              </a:rPr>
              <a:t>todas</a:t>
            </a:r>
            <a:r>
              <a:rPr sz="1800" spc="-50" dirty="0">
                <a:solidFill>
                  <a:srgbClr val="1F4E79"/>
                </a:solidFill>
              </a:rPr>
              <a:t> </a:t>
            </a:r>
            <a:r>
              <a:rPr sz="1800" dirty="0">
                <a:solidFill>
                  <a:srgbClr val="1F4E79"/>
                </a:solidFill>
              </a:rPr>
              <a:t>las</a:t>
            </a:r>
            <a:r>
              <a:rPr sz="1800" spc="-40" dirty="0">
                <a:solidFill>
                  <a:srgbClr val="1F4E79"/>
                </a:solidFill>
              </a:rPr>
              <a:t> </a:t>
            </a:r>
            <a:r>
              <a:rPr sz="1800" dirty="0">
                <a:solidFill>
                  <a:srgbClr val="1F4E79"/>
                </a:solidFill>
              </a:rPr>
              <a:t>unidades,</a:t>
            </a:r>
            <a:r>
              <a:rPr sz="1800" spc="-30" dirty="0">
                <a:solidFill>
                  <a:srgbClr val="1F4E79"/>
                </a:solidFill>
              </a:rPr>
              <a:t> </a:t>
            </a:r>
            <a:r>
              <a:rPr sz="1800" dirty="0">
                <a:solidFill>
                  <a:srgbClr val="1F4E79"/>
                </a:solidFill>
              </a:rPr>
              <a:t>en</a:t>
            </a:r>
            <a:r>
              <a:rPr sz="1800" spc="-20" dirty="0">
                <a:solidFill>
                  <a:srgbClr val="1F4E79"/>
                </a:solidFill>
              </a:rPr>
              <a:t> </a:t>
            </a:r>
            <a:r>
              <a:rPr sz="1800" spc="-10" dirty="0">
                <a:solidFill>
                  <a:srgbClr val="1F4E79"/>
                </a:solidFill>
              </a:rPr>
              <a:t>tiempo </a:t>
            </a:r>
            <a:r>
              <a:rPr sz="1800" dirty="0">
                <a:solidFill>
                  <a:srgbClr val="1F4E79"/>
                </a:solidFill>
              </a:rPr>
              <a:t>real</a:t>
            </a:r>
            <a:r>
              <a:rPr sz="1800" spc="-20" dirty="0">
                <a:solidFill>
                  <a:srgbClr val="1F4E79"/>
                </a:solidFill>
              </a:rPr>
              <a:t> </a:t>
            </a:r>
            <a:r>
              <a:rPr sz="1800" dirty="0">
                <a:solidFill>
                  <a:srgbClr val="1F4E79"/>
                </a:solidFill>
              </a:rPr>
              <a:t>desde</a:t>
            </a:r>
            <a:r>
              <a:rPr sz="1800" spc="-20" dirty="0">
                <a:solidFill>
                  <a:srgbClr val="1F4E79"/>
                </a:solidFill>
              </a:rPr>
              <a:t> </a:t>
            </a:r>
            <a:r>
              <a:rPr sz="1800" dirty="0">
                <a:solidFill>
                  <a:srgbClr val="1F4E79"/>
                </a:solidFill>
              </a:rPr>
              <a:t>el</a:t>
            </a:r>
            <a:r>
              <a:rPr sz="1800" spc="-20" dirty="0">
                <a:solidFill>
                  <a:srgbClr val="1F4E79"/>
                </a:solidFill>
              </a:rPr>
              <a:t> </a:t>
            </a:r>
            <a:r>
              <a:rPr sz="1800" dirty="0">
                <a:solidFill>
                  <a:srgbClr val="1F4E79"/>
                </a:solidFill>
              </a:rPr>
              <a:t>portal</a:t>
            </a:r>
            <a:r>
              <a:rPr sz="1800" spc="-15" dirty="0">
                <a:solidFill>
                  <a:srgbClr val="1F4E79"/>
                </a:solidFill>
              </a:rPr>
              <a:t> </a:t>
            </a:r>
            <a:r>
              <a:rPr sz="1800" dirty="0">
                <a:solidFill>
                  <a:srgbClr val="1F4E79"/>
                </a:solidFill>
              </a:rPr>
              <a:t>del</a:t>
            </a:r>
            <a:r>
              <a:rPr sz="1800" spc="-5" dirty="0">
                <a:solidFill>
                  <a:srgbClr val="1F4E79"/>
                </a:solidFill>
              </a:rPr>
              <a:t> </a:t>
            </a:r>
            <a:r>
              <a:rPr sz="1800" spc="-10" dirty="0">
                <a:solidFill>
                  <a:srgbClr val="1F4E79"/>
                </a:solidFill>
              </a:rPr>
              <a:t>checklist</a:t>
            </a:r>
            <a:endParaRPr sz="1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8" y="65532"/>
            <a:ext cx="978408" cy="11887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9647" y="6227107"/>
            <a:ext cx="3608776" cy="47082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014949"/>
            <a:ext cx="12080875" cy="2405380"/>
            <a:chOff x="0" y="1014949"/>
            <a:chExt cx="12080875" cy="24053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14949"/>
              <a:ext cx="12080753" cy="24049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636" y="1156715"/>
              <a:ext cx="11736323" cy="20543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135" y="1093215"/>
              <a:ext cx="11863705" cy="2181860"/>
            </a:xfrm>
            <a:custGeom>
              <a:avLst/>
              <a:gdLst/>
              <a:ahLst/>
              <a:cxnLst/>
              <a:rect l="l" t="t" r="r" b="b"/>
              <a:pathLst>
                <a:path w="11863705" h="2181860">
                  <a:moveTo>
                    <a:pt x="0" y="2181352"/>
                  </a:moveTo>
                  <a:lnTo>
                    <a:pt x="11863324" y="2181352"/>
                  </a:lnTo>
                  <a:lnTo>
                    <a:pt x="11863324" y="0"/>
                  </a:lnTo>
                  <a:lnTo>
                    <a:pt x="0" y="0"/>
                  </a:lnTo>
                  <a:lnTo>
                    <a:pt x="0" y="2181352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3528" y="3776466"/>
            <a:ext cx="11920855" cy="3145155"/>
            <a:chOff x="33528" y="3776466"/>
            <a:chExt cx="11920855" cy="314515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28" y="3776466"/>
              <a:ext cx="11920728" cy="30815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404" y="3927347"/>
              <a:ext cx="11551920" cy="290169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0904" y="3863847"/>
              <a:ext cx="11678920" cy="2994660"/>
            </a:xfrm>
            <a:custGeom>
              <a:avLst/>
              <a:gdLst/>
              <a:ahLst/>
              <a:cxnLst/>
              <a:rect l="l" t="t" r="r" b="b"/>
              <a:pathLst>
                <a:path w="11678920" h="2994659">
                  <a:moveTo>
                    <a:pt x="11678920" y="2994152"/>
                  </a:moveTo>
                  <a:lnTo>
                    <a:pt x="11678920" y="0"/>
                  </a:lnTo>
                  <a:lnTo>
                    <a:pt x="0" y="0"/>
                  </a:lnTo>
                  <a:lnTo>
                    <a:pt x="0" y="2994151"/>
                  </a:lnTo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8739" y="201929"/>
            <a:ext cx="90385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Reporte</a:t>
            </a:r>
            <a:r>
              <a:rPr sz="1800" b="1" spc="-30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por</a:t>
            </a:r>
            <a:r>
              <a:rPr sz="1800" b="1" spc="-15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tipo</a:t>
            </a:r>
            <a:r>
              <a:rPr sz="1800" b="1" spc="-35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falla,</a:t>
            </a:r>
            <a:r>
              <a:rPr sz="1800" b="1" spc="-25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detallando</a:t>
            </a:r>
            <a:r>
              <a:rPr sz="1800" b="1" spc="-20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que</a:t>
            </a:r>
            <a:r>
              <a:rPr sz="1800" b="1" spc="-25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unidad</a:t>
            </a:r>
            <a:r>
              <a:rPr sz="1800" b="1" spc="-25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lo</a:t>
            </a:r>
            <a:r>
              <a:rPr sz="1800" b="1" spc="-25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94F"/>
                </a:solidFill>
                <a:latin typeface="Arial"/>
                <a:cs typeface="Arial"/>
              </a:rPr>
              <a:t>reportó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Reporte</a:t>
            </a:r>
            <a:r>
              <a:rPr sz="1800" b="1" spc="-40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de</a:t>
            </a:r>
            <a:r>
              <a:rPr sz="1800" b="1" spc="-25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fallas</a:t>
            </a:r>
            <a:r>
              <a:rPr sz="1800" b="1" spc="-35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indicando</a:t>
            </a:r>
            <a:r>
              <a:rPr sz="1800" b="1" spc="-45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el</a:t>
            </a:r>
            <a:r>
              <a:rPr sz="1800" b="1" spc="-25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status</a:t>
            </a:r>
            <a:r>
              <a:rPr sz="1800" b="1" spc="-25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de</a:t>
            </a:r>
            <a:r>
              <a:rPr sz="1800" b="1" spc="-25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cada</a:t>
            </a:r>
            <a:r>
              <a:rPr sz="1800" b="1" spc="-35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elemento,</a:t>
            </a:r>
            <a:r>
              <a:rPr sz="1800" b="1" spc="-30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quien</a:t>
            </a:r>
            <a:r>
              <a:rPr sz="1800" b="1" spc="-45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lo</a:t>
            </a:r>
            <a:r>
              <a:rPr sz="1800" b="1" spc="-35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atendió</a:t>
            </a:r>
            <a:r>
              <a:rPr sz="1800" b="1" spc="-30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y</a:t>
            </a:r>
            <a:r>
              <a:rPr sz="1800" b="1" spc="-30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fecha</a:t>
            </a:r>
            <a:r>
              <a:rPr sz="1800" b="1" spc="-15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094F"/>
                </a:solidFill>
                <a:latin typeface="Arial"/>
                <a:cs typeface="Arial"/>
              </a:rPr>
              <a:t>de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compromiso</a:t>
            </a:r>
            <a:r>
              <a:rPr sz="1800" b="1" spc="-30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de</a:t>
            </a:r>
            <a:r>
              <a:rPr sz="1800" b="1" spc="-45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94F"/>
                </a:solidFill>
                <a:latin typeface="Arial"/>
                <a:cs typeface="Arial"/>
              </a:rPr>
              <a:t>arreglo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483" y="3428745"/>
            <a:ext cx="5282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Reporte</a:t>
            </a:r>
            <a:r>
              <a:rPr sz="1800" b="1" spc="-30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por</a:t>
            </a:r>
            <a:r>
              <a:rPr sz="1800" b="1" spc="-20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localidad,</a:t>
            </a:r>
            <a:r>
              <a:rPr sz="1800" b="1" spc="-30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tipo</a:t>
            </a:r>
            <a:r>
              <a:rPr sz="1800" b="1" spc="-20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de</a:t>
            </a:r>
            <a:r>
              <a:rPr sz="1800" b="1" spc="-35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falla,</a:t>
            </a:r>
            <a:r>
              <a:rPr sz="1800" b="1" spc="-15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o</a:t>
            </a:r>
            <a:r>
              <a:rPr sz="1800" b="1" spc="-20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94F"/>
                </a:solidFill>
                <a:latin typeface="Arial"/>
                <a:cs typeface="Arial"/>
              </a:rPr>
              <a:t>por</a:t>
            </a:r>
            <a:r>
              <a:rPr sz="1800" b="1" spc="-30" dirty="0">
                <a:solidFill>
                  <a:srgbClr val="00094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94F"/>
                </a:solidFill>
                <a:latin typeface="Arial"/>
                <a:cs typeface="Arial"/>
              </a:rPr>
              <a:t>unidad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62131" y="53339"/>
            <a:ext cx="909827" cy="11033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07435" cy="6858000"/>
          </a:xfrm>
          <a:custGeom>
            <a:avLst/>
            <a:gdLst/>
            <a:ahLst/>
            <a:cxnLst/>
            <a:rect l="l" t="t" r="r" b="b"/>
            <a:pathLst>
              <a:path w="3607435" h="6858000">
                <a:moveTo>
                  <a:pt x="3607308" y="0"/>
                </a:moveTo>
                <a:lnTo>
                  <a:pt x="0" y="0"/>
                </a:lnTo>
                <a:lnTo>
                  <a:pt x="0" y="6858000"/>
                </a:lnTo>
                <a:lnTo>
                  <a:pt x="3607308" y="6858000"/>
                </a:lnTo>
                <a:lnTo>
                  <a:pt x="3607308" y="0"/>
                </a:lnTo>
                <a:close/>
              </a:path>
            </a:pathLst>
          </a:custGeom>
          <a:solidFill>
            <a:srgbClr val="000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827776" y="1700783"/>
            <a:ext cx="6364605" cy="71755"/>
            <a:chOff x="5827776" y="1700783"/>
            <a:chExt cx="6364605" cy="71755"/>
          </a:xfrm>
        </p:grpSpPr>
        <p:sp>
          <p:nvSpPr>
            <p:cNvPr id="4" name="object 4"/>
            <p:cNvSpPr/>
            <p:nvPr/>
          </p:nvSpPr>
          <p:spPr>
            <a:xfrm>
              <a:off x="5827776" y="1700783"/>
              <a:ext cx="1274445" cy="71755"/>
            </a:xfrm>
            <a:custGeom>
              <a:avLst/>
              <a:gdLst/>
              <a:ahLst/>
              <a:cxnLst/>
              <a:rect l="l" t="t" r="r" b="b"/>
              <a:pathLst>
                <a:path w="1274445" h="71755">
                  <a:moveTo>
                    <a:pt x="1274064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274064" y="71627"/>
                  </a:lnTo>
                  <a:lnTo>
                    <a:pt x="1274064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01840" y="1700783"/>
              <a:ext cx="1274445" cy="71755"/>
            </a:xfrm>
            <a:custGeom>
              <a:avLst/>
              <a:gdLst/>
              <a:ahLst/>
              <a:cxnLst/>
              <a:rect l="l" t="t" r="r" b="b"/>
              <a:pathLst>
                <a:path w="1274445" h="71755">
                  <a:moveTo>
                    <a:pt x="1274063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274063" y="71627"/>
                  </a:lnTo>
                  <a:lnTo>
                    <a:pt x="1274063" y="0"/>
                  </a:lnTo>
                  <a:close/>
                </a:path>
              </a:pathLst>
            </a:custGeom>
            <a:solidFill>
              <a:srgbClr val="000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75904" y="1700783"/>
              <a:ext cx="1274445" cy="71755"/>
            </a:xfrm>
            <a:custGeom>
              <a:avLst/>
              <a:gdLst/>
              <a:ahLst/>
              <a:cxnLst/>
              <a:rect l="l" t="t" r="r" b="b"/>
              <a:pathLst>
                <a:path w="1274445" h="71755">
                  <a:moveTo>
                    <a:pt x="1274063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274063" y="71627"/>
                  </a:lnTo>
                  <a:lnTo>
                    <a:pt x="1274063" y="0"/>
                  </a:lnTo>
                  <a:close/>
                </a:path>
              </a:pathLst>
            </a:custGeom>
            <a:solidFill>
              <a:srgbClr val="5A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49967" y="1700783"/>
              <a:ext cx="1274445" cy="71755"/>
            </a:xfrm>
            <a:custGeom>
              <a:avLst/>
              <a:gdLst/>
              <a:ahLst/>
              <a:cxnLst/>
              <a:rect l="l" t="t" r="r" b="b"/>
              <a:pathLst>
                <a:path w="1274445" h="71755">
                  <a:moveTo>
                    <a:pt x="1274064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274064" y="71627"/>
                  </a:lnTo>
                  <a:lnTo>
                    <a:pt x="127406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24032" y="1700783"/>
              <a:ext cx="1268095" cy="71755"/>
            </a:xfrm>
            <a:custGeom>
              <a:avLst/>
              <a:gdLst/>
              <a:ahLst/>
              <a:cxnLst/>
              <a:rect l="l" t="t" r="r" b="b"/>
              <a:pathLst>
                <a:path w="1268095" h="71755">
                  <a:moveTo>
                    <a:pt x="1267968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267968" y="71627"/>
                  </a:lnTo>
                  <a:lnTo>
                    <a:pt x="1267968" y="0"/>
                  </a:lnTo>
                  <a:close/>
                </a:path>
              </a:pathLst>
            </a:custGeom>
            <a:solidFill>
              <a:srgbClr val="21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832" y="524766"/>
            <a:ext cx="5138927" cy="630783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759196" y="2103120"/>
            <a:ext cx="597535" cy="567055"/>
            <a:chOff x="5759196" y="2103120"/>
            <a:chExt cx="597535" cy="567055"/>
          </a:xfrm>
        </p:grpSpPr>
        <p:sp>
          <p:nvSpPr>
            <p:cNvPr id="11" name="object 11"/>
            <p:cNvSpPr/>
            <p:nvPr/>
          </p:nvSpPr>
          <p:spPr>
            <a:xfrm>
              <a:off x="5759196" y="2103120"/>
              <a:ext cx="597535" cy="567055"/>
            </a:xfrm>
            <a:custGeom>
              <a:avLst/>
              <a:gdLst/>
              <a:ahLst/>
              <a:cxnLst/>
              <a:rect l="l" t="t" r="r" b="b"/>
              <a:pathLst>
                <a:path w="597535" h="567055">
                  <a:moveTo>
                    <a:pt x="298703" y="0"/>
                  </a:moveTo>
                  <a:lnTo>
                    <a:pt x="250251" y="3709"/>
                  </a:lnTo>
                  <a:lnTo>
                    <a:pt x="204289" y="14447"/>
                  </a:lnTo>
                  <a:lnTo>
                    <a:pt x="161430" y="31632"/>
                  </a:lnTo>
                  <a:lnTo>
                    <a:pt x="122291" y="54681"/>
                  </a:lnTo>
                  <a:lnTo>
                    <a:pt x="87487" y="83010"/>
                  </a:lnTo>
                  <a:lnTo>
                    <a:pt x="57631" y="116037"/>
                  </a:lnTo>
                  <a:lnTo>
                    <a:pt x="33340" y="153179"/>
                  </a:lnTo>
                  <a:lnTo>
                    <a:pt x="15227" y="193852"/>
                  </a:lnTo>
                  <a:lnTo>
                    <a:pt x="3909" y="237475"/>
                  </a:lnTo>
                  <a:lnTo>
                    <a:pt x="0" y="283463"/>
                  </a:lnTo>
                  <a:lnTo>
                    <a:pt x="3909" y="329452"/>
                  </a:lnTo>
                  <a:lnTo>
                    <a:pt x="15227" y="373075"/>
                  </a:lnTo>
                  <a:lnTo>
                    <a:pt x="33340" y="413748"/>
                  </a:lnTo>
                  <a:lnTo>
                    <a:pt x="57631" y="450890"/>
                  </a:lnTo>
                  <a:lnTo>
                    <a:pt x="87487" y="483917"/>
                  </a:lnTo>
                  <a:lnTo>
                    <a:pt x="122291" y="512246"/>
                  </a:lnTo>
                  <a:lnTo>
                    <a:pt x="161430" y="535295"/>
                  </a:lnTo>
                  <a:lnTo>
                    <a:pt x="204289" y="552480"/>
                  </a:lnTo>
                  <a:lnTo>
                    <a:pt x="250251" y="563218"/>
                  </a:lnTo>
                  <a:lnTo>
                    <a:pt x="298703" y="566927"/>
                  </a:lnTo>
                  <a:lnTo>
                    <a:pt x="347156" y="563218"/>
                  </a:lnTo>
                  <a:lnTo>
                    <a:pt x="393118" y="552480"/>
                  </a:lnTo>
                  <a:lnTo>
                    <a:pt x="435977" y="535295"/>
                  </a:lnTo>
                  <a:lnTo>
                    <a:pt x="475116" y="512246"/>
                  </a:lnTo>
                  <a:lnTo>
                    <a:pt x="509920" y="483917"/>
                  </a:lnTo>
                  <a:lnTo>
                    <a:pt x="539776" y="450890"/>
                  </a:lnTo>
                  <a:lnTo>
                    <a:pt x="564067" y="413748"/>
                  </a:lnTo>
                  <a:lnTo>
                    <a:pt x="582180" y="373075"/>
                  </a:lnTo>
                  <a:lnTo>
                    <a:pt x="593498" y="329452"/>
                  </a:lnTo>
                  <a:lnTo>
                    <a:pt x="597407" y="283463"/>
                  </a:lnTo>
                  <a:lnTo>
                    <a:pt x="593498" y="237475"/>
                  </a:lnTo>
                  <a:lnTo>
                    <a:pt x="582180" y="193852"/>
                  </a:lnTo>
                  <a:lnTo>
                    <a:pt x="564067" y="153179"/>
                  </a:lnTo>
                  <a:lnTo>
                    <a:pt x="539776" y="116037"/>
                  </a:lnTo>
                  <a:lnTo>
                    <a:pt x="509920" y="83010"/>
                  </a:lnTo>
                  <a:lnTo>
                    <a:pt x="475116" y="54681"/>
                  </a:lnTo>
                  <a:lnTo>
                    <a:pt x="435977" y="31632"/>
                  </a:lnTo>
                  <a:lnTo>
                    <a:pt x="393118" y="14447"/>
                  </a:lnTo>
                  <a:lnTo>
                    <a:pt x="347156" y="3709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5A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65876" y="2217420"/>
              <a:ext cx="384175" cy="300355"/>
            </a:xfrm>
            <a:custGeom>
              <a:avLst/>
              <a:gdLst/>
              <a:ahLst/>
              <a:cxnLst/>
              <a:rect l="l" t="t" r="r" b="b"/>
              <a:pathLst>
                <a:path w="384175" h="300355">
                  <a:moveTo>
                    <a:pt x="353440" y="53085"/>
                  </a:moveTo>
                  <a:lnTo>
                    <a:pt x="30607" y="53085"/>
                  </a:lnTo>
                  <a:lnTo>
                    <a:pt x="18698" y="55536"/>
                  </a:lnTo>
                  <a:lnTo>
                    <a:pt x="8969" y="62214"/>
                  </a:lnTo>
                  <a:lnTo>
                    <a:pt x="2407" y="72106"/>
                  </a:lnTo>
                  <a:lnTo>
                    <a:pt x="0" y="84200"/>
                  </a:lnTo>
                  <a:lnTo>
                    <a:pt x="50" y="269366"/>
                  </a:lnTo>
                  <a:lnTo>
                    <a:pt x="2407" y="281207"/>
                  </a:lnTo>
                  <a:lnTo>
                    <a:pt x="8969" y="291099"/>
                  </a:lnTo>
                  <a:lnTo>
                    <a:pt x="18698" y="297777"/>
                  </a:lnTo>
                  <a:lnTo>
                    <a:pt x="30607" y="300227"/>
                  </a:lnTo>
                  <a:lnTo>
                    <a:pt x="353440" y="300227"/>
                  </a:lnTo>
                  <a:lnTo>
                    <a:pt x="365349" y="297777"/>
                  </a:lnTo>
                  <a:lnTo>
                    <a:pt x="375078" y="291099"/>
                  </a:lnTo>
                  <a:lnTo>
                    <a:pt x="381640" y="281207"/>
                  </a:lnTo>
                  <a:lnTo>
                    <a:pt x="383997" y="269366"/>
                  </a:lnTo>
                  <a:lnTo>
                    <a:pt x="231139" y="269366"/>
                  </a:lnTo>
                  <a:lnTo>
                    <a:pt x="199026" y="262768"/>
                  </a:lnTo>
                  <a:lnTo>
                    <a:pt x="172831" y="244776"/>
                  </a:lnTo>
                  <a:lnTo>
                    <a:pt x="155184" y="218092"/>
                  </a:lnTo>
                  <a:lnTo>
                    <a:pt x="148716" y="185419"/>
                  </a:lnTo>
                  <a:lnTo>
                    <a:pt x="155184" y="152767"/>
                  </a:lnTo>
                  <a:lnTo>
                    <a:pt x="172831" y="126126"/>
                  </a:lnTo>
                  <a:lnTo>
                    <a:pt x="199026" y="108178"/>
                  </a:lnTo>
                  <a:lnTo>
                    <a:pt x="229900" y="101853"/>
                  </a:lnTo>
                  <a:lnTo>
                    <a:pt x="133985" y="101853"/>
                  </a:lnTo>
                  <a:lnTo>
                    <a:pt x="133985" y="82930"/>
                  </a:lnTo>
                  <a:lnTo>
                    <a:pt x="311658" y="82930"/>
                  </a:lnTo>
                  <a:lnTo>
                    <a:pt x="311658" y="76834"/>
                  </a:lnTo>
                  <a:lnTo>
                    <a:pt x="382582" y="76834"/>
                  </a:lnTo>
                  <a:lnTo>
                    <a:pt x="381640" y="72106"/>
                  </a:lnTo>
                  <a:lnTo>
                    <a:pt x="375078" y="62214"/>
                  </a:lnTo>
                  <a:lnTo>
                    <a:pt x="365349" y="55536"/>
                  </a:lnTo>
                  <a:lnTo>
                    <a:pt x="353440" y="53085"/>
                  </a:lnTo>
                  <a:close/>
                </a:path>
                <a:path w="384175" h="300355">
                  <a:moveTo>
                    <a:pt x="311658" y="101600"/>
                  </a:moveTo>
                  <a:lnTo>
                    <a:pt x="231139" y="101600"/>
                  </a:lnTo>
                  <a:lnTo>
                    <a:pt x="263199" y="108178"/>
                  </a:lnTo>
                  <a:lnTo>
                    <a:pt x="289401" y="126126"/>
                  </a:lnTo>
                  <a:lnTo>
                    <a:pt x="307078" y="152767"/>
                  </a:lnTo>
                  <a:lnTo>
                    <a:pt x="313563" y="185419"/>
                  </a:lnTo>
                  <a:lnTo>
                    <a:pt x="307078" y="218092"/>
                  </a:lnTo>
                  <a:lnTo>
                    <a:pt x="289401" y="244776"/>
                  </a:lnTo>
                  <a:lnTo>
                    <a:pt x="263199" y="262768"/>
                  </a:lnTo>
                  <a:lnTo>
                    <a:pt x="231139" y="269366"/>
                  </a:lnTo>
                  <a:lnTo>
                    <a:pt x="383997" y="269366"/>
                  </a:lnTo>
                  <a:lnTo>
                    <a:pt x="384048" y="101853"/>
                  </a:lnTo>
                  <a:lnTo>
                    <a:pt x="311658" y="101853"/>
                  </a:lnTo>
                  <a:lnTo>
                    <a:pt x="311658" y="101600"/>
                  </a:lnTo>
                  <a:close/>
                </a:path>
                <a:path w="384175" h="300355">
                  <a:moveTo>
                    <a:pt x="231139" y="125349"/>
                  </a:moveTo>
                  <a:lnTo>
                    <a:pt x="208123" y="130073"/>
                  </a:lnTo>
                  <a:lnTo>
                    <a:pt x="189309" y="142954"/>
                  </a:lnTo>
                  <a:lnTo>
                    <a:pt x="176615" y="162050"/>
                  </a:lnTo>
                  <a:lnTo>
                    <a:pt x="171958" y="185419"/>
                  </a:lnTo>
                  <a:lnTo>
                    <a:pt x="176615" y="208863"/>
                  </a:lnTo>
                  <a:lnTo>
                    <a:pt x="189309" y="227996"/>
                  </a:lnTo>
                  <a:lnTo>
                    <a:pt x="208123" y="240891"/>
                  </a:lnTo>
                  <a:lnTo>
                    <a:pt x="231139" y="245617"/>
                  </a:lnTo>
                  <a:lnTo>
                    <a:pt x="254136" y="240891"/>
                  </a:lnTo>
                  <a:lnTo>
                    <a:pt x="272907" y="227996"/>
                  </a:lnTo>
                  <a:lnTo>
                    <a:pt x="285557" y="208863"/>
                  </a:lnTo>
                  <a:lnTo>
                    <a:pt x="290195" y="185419"/>
                  </a:lnTo>
                  <a:lnTo>
                    <a:pt x="285557" y="162050"/>
                  </a:lnTo>
                  <a:lnTo>
                    <a:pt x="272907" y="142954"/>
                  </a:lnTo>
                  <a:lnTo>
                    <a:pt x="254136" y="130073"/>
                  </a:lnTo>
                  <a:lnTo>
                    <a:pt x="231139" y="125349"/>
                  </a:lnTo>
                  <a:close/>
                </a:path>
                <a:path w="384175" h="300355">
                  <a:moveTo>
                    <a:pt x="311658" y="82930"/>
                  </a:moveTo>
                  <a:lnTo>
                    <a:pt x="160020" y="82930"/>
                  </a:lnTo>
                  <a:lnTo>
                    <a:pt x="160020" y="101853"/>
                  </a:lnTo>
                  <a:lnTo>
                    <a:pt x="229900" y="101853"/>
                  </a:lnTo>
                  <a:lnTo>
                    <a:pt x="231139" y="101600"/>
                  </a:lnTo>
                  <a:lnTo>
                    <a:pt x="311658" y="101600"/>
                  </a:lnTo>
                  <a:lnTo>
                    <a:pt x="311658" y="82930"/>
                  </a:lnTo>
                  <a:close/>
                </a:path>
                <a:path w="384175" h="300355">
                  <a:moveTo>
                    <a:pt x="382582" y="76834"/>
                  </a:moveTo>
                  <a:lnTo>
                    <a:pt x="361696" y="76834"/>
                  </a:lnTo>
                  <a:lnTo>
                    <a:pt x="361696" y="101853"/>
                  </a:lnTo>
                  <a:lnTo>
                    <a:pt x="384048" y="101853"/>
                  </a:lnTo>
                  <a:lnTo>
                    <a:pt x="384048" y="84200"/>
                  </a:lnTo>
                  <a:lnTo>
                    <a:pt x="382582" y="76834"/>
                  </a:lnTo>
                  <a:close/>
                </a:path>
                <a:path w="384175" h="300355">
                  <a:moveTo>
                    <a:pt x="101600" y="32765"/>
                  </a:moveTo>
                  <a:lnTo>
                    <a:pt x="39497" y="32765"/>
                  </a:lnTo>
                  <a:lnTo>
                    <a:pt x="36957" y="35305"/>
                  </a:lnTo>
                  <a:lnTo>
                    <a:pt x="36957" y="53085"/>
                  </a:lnTo>
                  <a:lnTo>
                    <a:pt x="104012" y="53085"/>
                  </a:lnTo>
                  <a:lnTo>
                    <a:pt x="104012" y="35305"/>
                  </a:lnTo>
                  <a:lnTo>
                    <a:pt x="101600" y="32765"/>
                  </a:lnTo>
                  <a:close/>
                </a:path>
                <a:path w="384175" h="300355">
                  <a:moveTo>
                    <a:pt x="293243" y="0"/>
                  </a:moveTo>
                  <a:lnTo>
                    <a:pt x="169037" y="0"/>
                  </a:lnTo>
                  <a:lnTo>
                    <a:pt x="164084" y="4952"/>
                  </a:lnTo>
                  <a:lnTo>
                    <a:pt x="164084" y="53085"/>
                  </a:lnTo>
                  <a:lnTo>
                    <a:pt x="192024" y="53085"/>
                  </a:lnTo>
                  <a:lnTo>
                    <a:pt x="192024" y="13334"/>
                  </a:lnTo>
                  <a:lnTo>
                    <a:pt x="298196" y="13334"/>
                  </a:lnTo>
                  <a:lnTo>
                    <a:pt x="298196" y="4952"/>
                  </a:lnTo>
                  <a:lnTo>
                    <a:pt x="293243" y="0"/>
                  </a:lnTo>
                  <a:close/>
                </a:path>
                <a:path w="384175" h="300355">
                  <a:moveTo>
                    <a:pt x="298196" y="13334"/>
                  </a:moveTo>
                  <a:lnTo>
                    <a:pt x="270128" y="13334"/>
                  </a:lnTo>
                  <a:lnTo>
                    <a:pt x="270128" y="53085"/>
                  </a:lnTo>
                  <a:lnTo>
                    <a:pt x="298196" y="53085"/>
                  </a:lnTo>
                  <a:lnTo>
                    <a:pt x="298196" y="13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853684" y="3410711"/>
            <a:ext cx="597535" cy="567055"/>
            <a:chOff x="5853684" y="3410711"/>
            <a:chExt cx="597535" cy="567055"/>
          </a:xfrm>
        </p:grpSpPr>
        <p:sp>
          <p:nvSpPr>
            <p:cNvPr id="14" name="object 14"/>
            <p:cNvSpPr/>
            <p:nvPr/>
          </p:nvSpPr>
          <p:spPr>
            <a:xfrm>
              <a:off x="5853684" y="3410711"/>
              <a:ext cx="597535" cy="567055"/>
            </a:xfrm>
            <a:custGeom>
              <a:avLst/>
              <a:gdLst/>
              <a:ahLst/>
              <a:cxnLst/>
              <a:rect l="l" t="t" r="r" b="b"/>
              <a:pathLst>
                <a:path w="597535" h="567054">
                  <a:moveTo>
                    <a:pt x="298703" y="0"/>
                  </a:moveTo>
                  <a:lnTo>
                    <a:pt x="250251" y="3709"/>
                  </a:lnTo>
                  <a:lnTo>
                    <a:pt x="204289" y="14447"/>
                  </a:lnTo>
                  <a:lnTo>
                    <a:pt x="161430" y="31632"/>
                  </a:lnTo>
                  <a:lnTo>
                    <a:pt x="122291" y="54681"/>
                  </a:lnTo>
                  <a:lnTo>
                    <a:pt x="87487" y="83010"/>
                  </a:lnTo>
                  <a:lnTo>
                    <a:pt x="57631" y="116037"/>
                  </a:lnTo>
                  <a:lnTo>
                    <a:pt x="33340" y="153179"/>
                  </a:lnTo>
                  <a:lnTo>
                    <a:pt x="15227" y="193852"/>
                  </a:lnTo>
                  <a:lnTo>
                    <a:pt x="3909" y="237475"/>
                  </a:lnTo>
                  <a:lnTo>
                    <a:pt x="0" y="283463"/>
                  </a:lnTo>
                  <a:lnTo>
                    <a:pt x="3909" y="329452"/>
                  </a:lnTo>
                  <a:lnTo>
                    <a:pt x="15227" y="373075"/>
                  </a:lnTo>
                  <a:lnTo>
                    <a:pt x="33340" y="413748"/>
                  </a:lnTo>
                  <a:lnTo>
                    <a:pt x="57631" y="450890"/>
                  </a:lnTo>
                  <a:lnTo>
                    <a:pt x="87487" y="483917"/>
                  </a:lnTo>
                  <a:lnTo>
                    <a:pt x="122291" y="512246"/>
                  </a:lnTo>
                  <a:lnTo>
                    <a:pt x="161430" y="535295"/>
                  </a:lnTo>
                  <a:lnTo>
                    <a:pt x="204289" y="552480"/>
                  </a:lnTo>
                  <a:lnTo>
                    <a:pt x="250251" y="563218"/>
                  </a:lnTo>
                  <a:lnTo>
                    <a:pt x="298703" y="566927"/>
                  </a:lnTo>
                  <a:lnTo>
                    <a:pt x="347156" y="563218"/>
                  </a:lnTo>
                  <a:lnTo>
                    <a:pt x="393118" y="552480"/>
                  </a:lnTo>
                  <a:lnTo>
                    <a:pt x="435977" y="535295"/>
                  </a:lnTo>
                  <a:lnTo>
                    <a:pt x="475116" y="512246"/>
                  </a:lnTo>
                  <a:lnTo>
                    <a:pt x="509920" y="483917"/>
                  </a:lnTo>
                  <a:lnTo>
                    <a:pt x="539776" y="450890"/>
                  </a:lnTo>
                  <a:lnTo>
                    <a:pt x="564067" y="413748"/>
                  </a:lnTo>
                  <a:lnTo>
                    <a:pt x="582180" y="373075"/>
                  </a:lnTo>
                  <a:lnTo>
                    <a:pt x="593498" y="329452"/>
                  </a:lnTo>
                  <a:lnTo>
                    <a:pt x="597407" y="283463"/>
                  </a:lnTo>
                  <a:lnTo>
                    <a:pt x="593498" y="237475"/>
                  </a:lnTo>
                  <a:lnTo>
                    <a:pt x="582180" y="193852"/>
                  </a:lnTo>
                  <a:lnTo>
                    <a:pt x="564067" y="153179"/>
                  </a:lnTo>
                  <a:lnTo>
                    <a:pt x="539776" y="116037"/>
                  </a:lnTo>
                  <a:lnTo>
                    <a:pt x="509920" y="83010"/>
                  </a:lnTo>
                  <a:lnTo>
                    <a:pt x="475116" y="54681"/>
                  </a:lnTo>
                  <a:lnTo>
                    <a:pt x="435977" y="31632"/>
                  </a:lnTo>
                  <a:lnTo>
                    <a:pt x="393118" y="14447"/>
                  </a:lnTo>
                  <a:lnTo>
                    <a:pt x="347156" y="3709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72556" y="3502151"/>
              <a:ext cx="361315" cy="340360"/>
            </a:xfrm>
            <a:custGeom>
              <a:avLst/>
              <a:gdLst/>
              <a:ahLst/>
              <a:cxnLst/>
              <a:rect l="l" t="t" r="r" b="b"/>
              <a:pathLst>
                <a:path w="361314" h="340360">
                  <a:moveTo>
                    <a:pt x="5969" y="292227"/>
                  </a:moveTo>
                  <a:lnTo>
                    <a:pt x="5842" y="292608"/>
                  </a:lnTo>
                  <a:lnTo>
                    <a:pt x="5461" y="292989"/>
                  </a:lnTo>
                  <a:lnTo>
                    <a:pt x="5842" y="293370"/>
                  </a:lnTo>
                  <a:lnTo>
                    <a:pt x="0" y="339852"/>
                  </a:lnTo>
                  <a:lnTo>
                    <a:pt x="38862" y="336042"/>
                  </a:lnTo>
                  <a:lnTo>
                    <a:pt x="69850" y="334264"/>
                  </a:lnTo>
                  <a:lnTo>
                    <a:pt x="69342" y="332994"/>
                  </a:lnTo>
                  <a:lnTo>
                    <a:pt x="71692" y="332994"/>
                  </a:lnTo>
                  <a:lnTo>
                    <a:pt x="87249" y="318262"/>
                  </a:lnTo>
                  <a:lnTo>
                    <a:pt x="77597" y="309118"/>
                  </a:lnTo>
                  <a:lnTo>
                    <a:pt x="81216" y="305689"/>
                  </a:lnTo>
                  <a:lnTo>
                    <a:pt x="33020" y="305689"/>
                  </a:lnTo>
                  <a:lnTo>
                    <a:pt x="30734" y="303530"/>
                  </a:lnTo>
                  <a:lnTo>
                    <a:pt x="28448" y="301244"/>
                  </a:lnTo>
                  <a:lnTo>
                    <a:pt x="28448" y="297688"/>
                  </a:lnTo>
                  <a:lnTo>
                    <a:pt x="33926" y="292481"/>
                  </a:lnTo>
                  <a:lnTo>
                    <a:pt x="6096" y="292481"/>
                  </a:lnTo>
                  <a:lnTo>
                    <a:pt x="5969" y="292227"/>
                  </a:lnTo>
                  <a:close/>
                </a:path>
                <a:path w="361314" h="340360">
                  <a:moveTo>
                    <a:pt x="71692" y="332994"/>
                  </a:moveTo>
                  <a:lnTo>
                    <a:pt x="69342" y="332994"/>
                  </a:lnTo>
                  <a:lnTo>
                    <a:pt x="70485" y="334137"/>
                  </a:lnTo>
                  <a:lnTo>
                    <a:pt x="71692" y="332994"/>
                  </a:lnTo>
                  <a:close/>
                </a:path>
                <a:path w="361314" h="340360">
                  <a:moveTo>
                    <a:pt x="103937" y="302260"/>
                  </a:moveTo>
                  <a:lnTo>
                    <a:pt x="84836" y="302260"/>
                  </a:lnTo>
                  <a:lnTo>
                    <a:pt x="94488" y="311277"/>
                  </a:lnTo>
                  <a:lnTo>
                    <a:pt x="103937" y="302260"/>
                  </a:lnTo>
                  <a:close/>
                </a:path>
                <a:path w="361314" h="340360">
                  <a:moveTo>
                    <a:pt x="341899" y="136779"/>
                  </a:moveTo>
                  <a:lnTo>
                    <a:pt x="197739" y="136779"/>
                  </a:lnTo>
                  <a:lnTo>
                    <a:pt x="205232" y="145415"/>
                  </a:lnTo>
                  <a:lnTo>
                    <a:pt x="36703" y="305689"/>
                  </a:lnTo>
                  <a:lnTo>
                    <a:pt x="81216" y="305689"/>
                  </a:lnTo>
                  <a:lnTo>
                    <a:pt x="84836" y="302260"/>
                  </a:lnTo>
                  <a:lnTo>
                    <a:pt x="103937" y="302260"/>
                  </a:lnTo>
                  <a:lnTo>
                    <a:pt x="111125" y="295402"/>
                  </a:lnTo>
                  <a:lnTo>
                    <a:pt x="101600" y="286385"/>
                  </a:lnTo>
                  <a:lnTo>
                    <a:pt x="106426" y="281686"/>
                  </a:lnTo>
                  <a:lnTo>
                    <a:pt x="125657" y="281686"/>
                  </a:lnTo>
                  <a:lnTo>
                    <a:pt x="133477" y="274320"/>
                  </a:lnTo>
                  <a:lnTo>
                    <a:pt x="123825" y="265175"/>
                  </a:lnTo>
                  <a:lnTo>
                    <a:pt x="129413" y="259842"/>
                  </a:lnTo>
                  <a:lnTo>
                    <a:pt x="145351" y="259842"/>
                  </a:lnTo>
                  <a:lnTo>
                    <a:pt x="137414" y="252222"/>
                  </a:lnTo>
                  <a:lnTo>
                    <a:pt x="144653" y="245364"/>
                  </a:lnTo>
                  <a:lnTo>
                    <a:pt x="163792" y="245364"/>
                  </a:lnTo>
                  <a:lnTo>
                    <a:pt x="172339" y="237236"/>
                  </a:lnTo>
                  <a:lnTo>
                    <a:pt x="162814" y="228092"/>
                  </a:lnTo>
                  <a:lnTo>
                    <a:pt x="166878" y="224281"/>
                  </a:lnTo>
                  <a:lnTo>
                    <a:pt x="185950" y="224281"/>
                  </a:lnTo>
                  <a:lnTo>
                    <a:pt x="194691" y="216027"/>
                  </a:lnTo>
                  <a:lnTo>
                    <a:pt x="185039" y="206883"/>
                  </a:lnTo>
                  <a:lnTo>
                    <a:pt x="188214" y="203962"/>
                  </a:lnTo>
                  <a:lnTo>
                    <a:pt x="204270" y="203962"/>
                  </a:lnTo>
                  <a:lnTo>
                    <a:pt x="196215" y="196342"/>
                  </a:lnTo>
                  <a:lnTo>
                    <a:pt x="201803" y="191008"/>
                  </a:lnTo>
                  <a:lnTo>
                    <a:pt x="242809" y="191008"/>
                  </a:lnTo>
                  <a:lnTo>
                    <a:pt x="245872" y="188087"/>
                  </a:lnTo>
                  <a:lnTo>
                    <a:pt x="249809" y="184404"/>
                  </a:lnTo>
                  <a:lnTo>
                    <a:pt x="249809" y="178435"/>
                  </a:lnTo>
                  <a:lnTo>
                    <a:pt x="245872" y="174625"/>
                  </a:lnTo>
                  <a:lnTo>
                    <a:pt x="236601" y="165862"/>
                  </a:lnTo>
                  <a:lnTo>
                    <a:pt x="303685" y="165862"/>
                  </a:lnTo>
                  <a:lnTo>
                    <a:pt x="305895" y="165437"/>
                  </a:lnTo>
                  <a:lnTo>
                    <a:pt x="334676" y="146970"/>
                  </a:lnTo>
                  <a:lnTo>
                    <a:pt x="341899" y="136779"/>
                  </a:lnTo>
                  <a:close/>
                </a:path>
                <a:path w="361314" h="340360">
                  <a:moveTo>
                    <a:pt x="270637" y="0"/>
                  </a:moveTo>
                  <a:lnTo>
                    <a:pt x="235378" y="6774"/>
                  </a:lnTo>
                  <a:lnTo>
                    <a:pt x="206574" y="25273"/>
                  </a:lnTo>
                  <a:lnTo>
                    <a:pt x="187198" y="52613"/>
                  </a:lnTo>
                  <a:lnTo>
                    <a:pt x="180086" y="86106"/>
                  </a:lnTo>
                  <a:lnTo>
                    <a:pt x="180576" y="95029"/>
                  </a:lnTo>
                  <a:lnTo>
                    <a:pt x="182006" y="103679"/>
                  </a:lnTo>
                  <a:lnTo>
                    <a:pt x="184318" y="112019"/>
                  </a:lnTo>
                  <a:lnTo>
                    <a:pt x="187452" y="120015"/>
                  </a:lnTo>
                  <a:lnTo>
                    <a:pt x="6096" y="292481"/>
                  </a:lnTo>
                  <a:lnTo>
                    <a:pt x="33926" y="292481"/>
                  </a:lnTo>
                  <a:lnTo>
                    <a:pt x="197739" y="136779"/>
                  </a:lnTo>
                  <a:lnTo>
                    <a:pt x="341899" y="136779"/>
                  </a:lnTo>
                  <a:lnTo>
                    <a:pt x="354076" y="119598"/>
                  </a:lnTo>
                  <a:lnTo>
                    <a:pt x="361188" y="86106"/>
                  </a:lnTo>
                  <a:lnTo>
                    <a:pt x="354796" y="56007"/>
                  </a:lnTo>
                  <a:lnTo>
                    <a:pt x="294259" y="56007"/>
                  </a:lnTo>
                  <a:lnTo>
                    <a:pt x="287020" y="49149"/>
                  </a:lnTo>
                  <a:lnTo>
                    <a:pt x="287020" y="32131"/>
                  </a:lnTo>
                  <a:lnTo>
                    <a:pt x="294259" y="25273"/>
                  </a:lnTo>
                  <a:lnTo>
                    <a:pt x="334726" y="25273"/>
                  </a:lnTo>
                  <a:lnTo>
                    <a:pt x="305895" y="6774"/>
                  </a:lnTo>
                  <a:lnTo>
                    <a:pt x="270637" y="0"/>
                  </a:lnTo>
                  <a:close/>
                </a:path>
                <a:path w="361314" h="340360">
                  <a:moveTo>
                    <a:pt x="125657" y="281686"/>
                  </a:moveTo>
                  <a:lnTo>
                    <a:pt x="106426" y="281686"/>
                  </a:lnTo>
                  <a:lnTo>
                    <a:pt x="115951" y="290830"/>
                  </a:lnTo>
                  <a:lnTo>
                    <a:pt x="125657" y="281686"/>
                  </a:lnTo>
                  <a:close/>
                </a:path>
                <a:path w="361314" h="340360">
                  <a:moveTo>
                    <a:pt x="145351" y="259842"/>
                  </a:moveTo>
                  <a:lnTo>
                    <a:pt x="129413" y="259842"/>
                  </a:lnTo>
                  <a:lnTo>
                    <a:pt x="138938" y="268986"/>
                  </a:lnTo>
                  <a:lnTo>
                    <a:pt x="146939" y="261366"/>
                  </a:lnTo>
                  <a:lnTo>
                    <a:pt x="145351" y="259842"/>
                  </a:lnTo>
                  <a:close/>
                </a:path>
                <a:path w="361314" h="340360">
                  <a:moveTo>
                    <a:pt x="163792" y="245364"/>
                  </a:moveTo>
                  <a:lnTo>
                    <a:pt x="144653" y="245364"/>
                  </a:lnTo>
                  <a:lnTo>
                    <a:pt x="154178" y="254508"/>
                  </a:lnTo>
                  <a:lnTo>
                    <a:pt x="163792" y="245364"/>
                  </a:lnTo>
                  <a:close/>
                </a:path>
                <a:path w="361314" h="340360">
                  <a:moveTo>
                    <a:pt x="185950" y="224281"/>
                  </a:moveTo>
                  <a:lnTo>
                    <a:pt x="166878" y="224281"/>
                  </a:lnTo>
                  <a:lnTo>
                    <a:pt x="176403" y="233299"/>
                  </a:lnTo>
                  <a:lnTo>
                    <a:pt x="185950" y="224281"/>
                  </a:lnTo>
                  <a:close/>
                </a:path>
                <a:path w="361314" h="340360">
                  <a:moveTo>
                    <a:pt x="204270" y="203962"/>
                  </a:moveTo>
                  <a:lnTo>
                    <a:pt x="188214" y="203962"/>
                  </a:lnTo>
                  <a:lnTo>
                    <a:pt x="197612" y="212852"/>
                  </a:lnTo>
                  <a:lnTo>
                    <a:pt x="205613" y="205231"/>
                  </a:lnTo>
                  <a:lnTo>
                    <a:pt x="204270" y="203962"/>
                  </a:lnTo>
                  <a:close/>
                </a:path>
                <a:path w="361314" h="340360">
                  <a:moveTo>
                    <a:pt x="242809" y="191008"/>
                  </a:moveTo>
                  <a:lnTo>
                    <a:pt x="201803" y="191008"/>
                  </a:lnTo>
                  <a:lnTo>
                    <a:pt x="215273" y="203962"/>
                  </a:lnTo>
                  <a:lnTo>
                    <a:pt x="219075" y="207518"/>
                  </a:lnTo>
                  <a:lnTo>
                    <a:pt x="225425" y="207518"/>
                  </a:lnTo>
                  <a:lnTo>
                    <a:pt x="229226" y="203962"/>
                  </a:lnTo>
                  <a:lnTo>
                    <a:pt x="242809" y="191008"/>
                  </a:lnTo>
                  <a:close/>
                </a:path>
                <a:path w="361314" h="340360">
                  <a:moveTo>
                    <a:pt x="303685" y="165862"/>
                  </a:moveTo>
                  <a:lnTo>
                    <a:pt x="236601" y="165862"/>
                  </a:lnTo>
                  <a:lnTo>
                    <a:pt x="244615" y="168568"/>
                  </a:lnTo>
                  <a:lnTo>
                    <a:pt x="252999" y="170560"/>
                  </a:lnTo>
                  <a:lnTo>
                    <a:pt x="261693" y="171791"/>
                  </a:lnTo>
                  <a:lnTo>
                    <a:pt x="270637" y="172212"/>
                  </a:lnTo>
                  <a:lnTo>
                    <a:pt x="303685" y="165862"/>
                  </a:lnTo>
                  <a:close/>
                </a:path>
                <a:path w="361314" h="340360">
                  <a:moveTo>
                    <a:pt x="334699" y="25273"/>
                  </a:moveTo>
                  <a:lnTo>
                    <a:pt x="312039" y="25273"/>
                  </a:lnTo>
                  <a:lnTo>
                    <a:pt x="319278" y="32131"/>
                  </a:lnTo>
                  <a:lnTo>
                    <a:pt x="319278" y="49149"/>
                  </a:lnTo>
                  <a:lnTo>
                    <a:pt x="312039" y="56007"/>
                  </a:lnTo>
                  <a:lnTo>
                    <a:pt x="354796" y="56007"/>
                  </a:lnTo>
                  <a:lnTo>
                    <a:pt x="354076" y="52613"/>
                  </a:lnTo>
                  <a:lnTo>
                    <a:pt x="334699" y="252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41314" y="3495293"/>
              <a:ext cx="422275" cy="401320"/>
            </a:xfrm>
            <a:custGeom>
              <a:avLst/>
              <a:gdLst/>
              <a:ahLst/>
              <a:cxnLst/>
              <a:rect l="l" t="t" r="r" b="b"/>
              <a:pathLst>
                <a:path w="422275" h="401320">
                  <a:moveTo>
                    <a:pt x="0" y="0"/>
                  </a:moveTo>
                  <a:lnTo>
                    <a:pt x="422275" y="400811"/>
                  </a:lnTo>
                </a:path>
              </a:pathLst>
            </a:custGeom>
            <a:ln w="38100">
              <a:solidFill>
                <a:srgbClr val="5A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858255" y="4867655"/>
            <a:ext cx="596265" cy="567055"/>
            <a:chOff x="5858255" y="4867655"/>
            <a:chExt cx="596265" cy="567055"/>
          </a:xfrm>
        </p:grpSpPr>
        <p:sp>
          <p:nvSpPr>
            <p:cNvPr id="18" name="object 18"/>
            <p:cNvSpPr/>
            <p:nvPr/>
          </p:nvSpPr>
          <p:spPr>
            <a:xfrm>
              <a:off x="5858255" y="4867655"/>
              <a:ext cx="596265" cy="567055"/>
            </a:xfrm>
            <a:custGeom>
              <a:avLst/>
              <a:gdLst/>
              <a:ahLst/>
              <a:cxnLst/>
              <a:rect l="l" t="t" r="r" b="b"/>
              <a:pathLst>
                <a:path w="596264" h="567054">
                  <a:moveTo>
                    <a:pt x="297942" y="0"/>
                  </a:moveTo>
                  <a:lnTo>
                    <a:pt x="249603" y="3709"/>
                  </a:lnTo>
                  <a:lnTo>
                    <a:pt x="203752" y="14447"/>
                  </a:lnTo>
                  <a:lnTo>
                    <a:pt x="161001" y="31632"/>
                  </a:lnTo>
                  <a:lnTo>
                    <a:pt x="121962" y="54681"/>
                  </a:lnTo>
                  <a:lnTo>
                    <a:pt x="87248" y="83010"/>
                  </a:lnTo>
                  <a:lnTo>
                    <a:pt x="57473" y="116037"/>
                  </a:lnTo>
                  <a:lnTo>
                    <a:pt x="33247" y="153179"/>
                  </a:lnTo>
                  <a:lnTo>
                    <a:pt x="15185" y="193852"/>
                  </a:lnTo>
                  <a:lnTo>
                    <a:pt x="3898" y="237475"/>
                  </a:lnTo>
                  <a:lnTo>
                    <a:pt x="0" y="283464"/>
                  </a:lnTo>
                  <a:lnTo>
                    <a:pt x="3898" y="329452"/>
                  </a:lnTo>
                  <a:lnTo>
                    <a:pt x="15185" y="373075"/>
                  </a:lnTo>
                  <a:lnTo>
                    <a:pt x="33247" y="413748"/>
                  </a:lnTo>
                  <a:lnTo>
                    <a:pt x="57473" y="450890"/>
                  </a:lnTo>
                  <a:lnTo>
                    <a:pt x="87249" y="483917"/>
                  </a:lnTo>
                  <a:lnTo>
                    <a:pt x="121962" y="512246"/>
                  </a:lnTo>
                  <a:lnTo>
                    <a:pt x="161001" y="535295"/>
                  </a:lnTo>
                  <a:lnTo>
                    <a:pt x="203752" y="552480"/>
                  </a:lnTo>
                  <a:lnTo>
                    <a:pt x="249603" y="563218"/>
                  </a:lnTo>
                  <a:lnTo>
                    <a:pt x="297942" y="566928"/>
                  </a:lnTo>
                  <a:lnTo>
                    <a:pt x="346280" y="563218"/>
                  </a:lnTo>
                  <a:lnTo>
                    <a:pt x="392131" y="552480"/>
                  </a:lnTo>
                  <a:lnTo>
                    <a:pt x="434882" y="535295"/>
                  </a:lnTo>
                  <a:lnTo>
                    <a:pt x="473921" y="512246"/>
                  </a:lnTo>
                  <a:lnTo>
                    <a:pt x="508635" y="483917"/>
                  </a:lnTo>
                  <a:lnTo>
                    <a:pt x="538410" y="450890"/>
                  </a:lnTo>
                  <a:lnTo>
                    <a:pt x="562636" y="413748"/>
                  </a:lnTo>
                  <a:lnTo>
                    <a:pt x="580698" y="373075"/>
                  </a:lnTo>
                  <a:lnTo>
                    <a:pt x="591985" y="329452"/>
                  </a:lnTo>
                  <a:lnTo>
                    <a:pt x="595884" y="283464"/>
                  </a:lnTo>
                  <a:lnTo>
                    <a:pt x="591985" y="237475"/>
                  </a:lnTo>
                  <a:lnTo>
                    <a:pt x="580698" y="193852"/>
                  </a:lnTo>
                  <a:lnTo>
                    <a:pt x="562636" y="153179"/>
                  </a:lnTo>
                  <a:lnTo>
                    <a:pt x="538410" y="116037"/>
                  </a:lnTo>
                  <a:lnTo>
                    <a:pt x="508635" y="83010"/>
                  </a:lnTo>
                  <a:lnTo>
                    <a:pt x="473921" y="54681"/>
                  </a:lnTo>
                  <a:lnTo>
                    <a:pt x="434882" y="31632"/>
                  </a:lnTo>
                  <a:lnTo>
                    <a:pt x="392131" y="14447"/>
                  </a:lnTo>
                  <a:lnTo>
                    <a:pt x="346280" y="3709"/>
                  </a:lnTo>
                  <a:lnTo>
                    <a:pt x="297942" y="0"/>
                  </a:lnTo>
                  <a:close/>
                </a:path>
              </a:pathLst>
            </a:custGeom>
            <a:solidFill>
              <a:srgbClr val="5A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60363" y="4962143"/>
              <a:ext cx="400685" cy="348615"/>
            </a:xfrm>
            <a:custGeom>
              <a:avLst/>
              <a:gdLst/>
              <a:ahLst/>
              <a:cxnLst/>
              <a:rect l="l" t="t" r="r" b="b"/>
              <a:pathLst>
                <a:path w="400685" h="348614">
                  <a:moveTo>
                    <a:pt x="384483" y="314324"/>
                  </a:moveTo>
                  <a:lnTo>
                    <a:pt x="87502" y="314324"/>
                  </a:lnTo>
                  <a:lnTo>
                    <a:pt x="103010" y="316408"/>
                  </a:lnTo>
                  <a:lnTo>
                    <a:pt x="118887" y="321087"/>
                  </a:lnTo>
                  <a:lnTo>
                    <a:pt x="136312" y="327433"/>
                  </a:lnTo>
                  <a:lnTo>
                    <a:pt x="156463" y="334517"/>
                  </a:lnTo>
                  <a:lnTo>
                    <a:pt x="209811" y="346864"/>
                  </a:lnTo>
                  <a:lnTo>
                    <a:pt x="270160" y="348519"/>
                  </a:lnTo>
                  <a:lnTo>
                    <a:pt x="326842" y="342411"/>
                  </a:lnTo>
                  <a:lnTo>
                    <a:pt x="369188" y="331469"/>
                  </a:lnTo>
                  <a:lnTo>
                    <a:pt x="380245" y="323588"/>
                  </a:lnTo>
                  <a:lnTo>
                    <a:pt x="384587" y="314705"/>
                  </a:lnTo>
                  <a:lnTo>
                    <a:pt x="384483" y="314324"/>
                  </a:lnTo>
                  <a:close/>
                </a:path>
                <a:path w="400685" h="348614">
                  <a:moveTo>
                    <a:pt x="80899" y="166242"/>
                  </a:moveTo>
                  <a:lnTo>
                    <a:pt x="0" y="166242"/>
                  </a:lnTo>
                  <a:lnTo>
                    <a:pt x="0" y="345693"/>
                  </a:lnTo>
                  <a:lnTo>
                    <a:pt x="80899" y="345693"/>
                  </a:lnTo>
                  <a:lnTo>
                    <a:pt x="87502" y="339470"/>
                  </a:lnTo>
                  <a:lnTo>
                    <a:pt x="87502" y="325500"/>
                  </a:lnTo>
                  <a:lnTo>
                    <a:pt x="35051" y="325500"/>
                  </a:lnTo>
                  <a:lnTo>
                    <a:pt x="29083" y="319785"/>
                  </a:lnTo>
                  <a:lnTo>
                    <a:pt x="29083" y="305561"/>
                  </a:lnTo>
                  <a:lnTo>
                    <a:pt x="35051" y="299846"/>
                  </a:lnTo>
                  <a:lnTo>
                    <a:pt x="377460" y="299846"/>
                  </a:lnTo>
                  <a:lnTo>
                    <a:pt x="371601" y="293369"/>
                  </a:lnTo>
                  <a:lnTo>
                    <a:pt x="387318" y="285331"/>
                  </a:lnTo>
                  <a:lnTo>
                    <a:pt x="397319" y="271256"/>
                  </a:lnTo>
                  <a:lnTo>
                    <a:pt x="395890" y="253918"/>
                  </a:lnTo>
                  <a:lnTo>
                    <a:pt x="377316" y="236092"/>
                  </a:lnTo>
                  <a:lnTo>
                    <a:pt x="397388" y="222392"/>
                  </a:lnTo>
                  <a:lnTo>
                    <a:pt x="400161" y="206025"/>
                  </a:lnTo>
                  <a:lnTo>
                    <a:pt x="390907" y="192087"/>
                  </a:lnTo>
                  <a:lnTo>
                    <a:pt x="377122" y="186562"/>
                  </a:lnTo>
                  <a:lnTo>
                    <a:pt x="87502" y="186562"/>
                  </a:lnTo>
                  <a:lnTo>
                    <a:pt x="87502" y="172499"/>
                  </a:lnTo>
                  <a:lnTo>
                    <a:pt x="80899" y="166242"/>
                  </a:lnTo>
                  <a:close/>
                </a:path>
                <a:path w="400685" h="348614">
                  <a:moveTo>
                    <a:pt x="377460" y="299846"/>
                  </a:moveTo>
                  <a:lnTo>
                    <a:pt x="49911" y="299846"/>
                  </a:lnTo>
                  <a:lnTo>
                    <a:pt x="56007" y="305561"/>
                  </a:lnTo>
                  <a:lnTo>
                    <a:pt x="56007" y="319785"/>
                  </a:lnTo>
                  <a:lnTo>
                    <a:pt x="49911" y="325500"/>
                  </a:lnTo>
                  <a:lnTo>
                    <a:pt x="87502" y="325500"/>
                  </a:lnTo>
                  <a:lnTo>
                    <a:pt x="87502" y="314324"/>
                  </a:lnTo>
                  <a:lnTo>
                    <a:pt x="384483" y="314324"/>
                  </a:lnTo>
                  <a:lnTo>
                    <a:pt x="381833" y="304680"/>
                  </a:lnTo>
                  <a:lnTo>
                    <a:pt x="377460" y="299846"/>
                  </a:lnTo>
                  <a:close/>
                </a:path>
                <a:path w="400685" h="348614">
                  <a:moveTo>
                    <a:pt x="227457" y="0"/>
                  </a:moveTo>
                  <a:lnTo>
                    <a:pt x="219963" y="380"/>
                  </a:lnTo>
                  <a:lnTo>
                    <a:pt x="214122" y="6222"/>
                  </a:lnTo>
                  <a:lnTo>
                    <a:pt x="212753" y="19788"/>
                  </a:lnTo>
                  <a:lnTo>
                    <a:pt x="212725" y="20065"/>
                  </a:lnTo>
                  <a:lnTo>
                    <a:pt x="199614" y="58789"/>
                  </a:lnTo>
                  <a:lnTo>
                    <a:pt x="177847" y="88201"/>
                  </a:lnTo>
                  <a:lnTo>
                    <a:pt x="152628" y="113899"/>
                  </a:lnTo>
                  <a:lnTo>
                    <a:pt x="129159" y="141477"/>
                  </a:lnTo>
                  <a:lnTo>
                    <a:pt x="117490" y="152532"/>
                  </a:lnTo>
                  <a:lnTo>
                    <a:pt x="108965" y="162671"/>
                  </a:lnTo>
                  <a:lnTo>
                    <a:pt x="102727" y="172499"/>
                  </a:lnTo>
                  <a:lnTo>
                    <a:pt x="97916" y="182625"/>
                  </a:lnTo>
                  <a:lnTo>
                    <a:pt x="93218" y="185038"/>
                  </a:lnTo>
                  <a:lnTo>
                    <a:pt x="90043" y="186054"/>
                  </a:lnTo>
                  <a:lnTo>
                    <a:pt x="87502" y="186562"/>
                  </a:lnTo>
                  <a:lnTo>
                    <a:pt x="377122" y="186562"/>
                  </a:lnTo>
                  <a:lnTo>
                    <a:pt x="374903" y="185673"/>
                  </a:lnTo>
                  <a:lnTo>
                    <a:pt x="384159" y="168183"/>
                  </a:lnTo>
                  <a:lnTo>
                    <a:pt x="383508" y="153193"/>
                  </a:lnTo>
                  <a:lnTo>
                    <a:pt x="376754" y="146811"/>
                  </a:lnTo>
                  <a:lnTo>
                    <a:pt x="250444" y="146811"/>
                  </a:lnTo>
                  <a:lnTo>
                    <a:pt x="231183" y="134050"/>
                  </a:lnTo>
                  <a:lnTo>
                    <a:pt x="240474" y="105394"/>
                  </a:lnTo>
                  <a:lnTo>
                    <a:pt x="257766" y="68998"/>
                  </a:lnTo>
                  <a:lnTo>
                    <a:pt x="262509" y="33019"/>
                  </a:lnTo>
                  <a:lnTo>
                    <a:pt x="256085" y="19788"/>
                  </a:lnTo>
                  <a:lnTo>
                    <a:pt x="247221" y="9175"/>
                  </a:lnTo>
                  <a:lnTo>
                    <a:pt x="237237" y="2230"/>
                  </a:lnTo>
                  <a:lnTo>
                    <a:pt x="227457" y="0"/>
                  </a:lnTo>
                  <a:close/>
                </a:path>
                <a:path w="400685" h="348614">
                  <a:moveTo>
                    <a:pt x="350012" y="138429"/>
                  </a:moveTo>
                  <a:lnTo>
                    <a:pt x="322381" y="139775"/>
                  </a:lnTo>
                  <a:lnTo>
                    <a:pt x="298989" y="141763"/>
                  </a:lnTo>
                  <a:lnTo>
                    <a:pt x="250444" y="146811"/>
                  </a:lnTo>
                  <a:lnTo>
                    <a:pt x="376754" y="146811"/>
                  </a:lnTo>
                  <a:lnTo>
                    <a:pt x="372332" y="142632"/>
                  </a:lnTo>
                  <a:lnTo>
                    <a:pt x="350012" y="138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676646" y="466725"/>
            <a:ext cx="33515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Cómo</a:t>
            </a:r>
            <a:r>
              <a:rPr sz="3600" spc="-110" dirty="0"/>
              <a:t> </a:t>
            </a:r>
            <a:r>
              <a:rPr sz="3600" spc="-10" dirty="0"/>
              <a:t>funciona</a:t>
            </a:r>
            <a:endParaRPr sz="3600"/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4215" y="182879"/>
            <a:ext cx="3212592" cy="429768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1800" marR="5080" algn="just">
              <a:lnSpc>
                <a:spcPct val="100000"/>
              </a:lnSpc>
              <a:spcBef>
                <a:spcPts val="95"/>
              </a:spcBef>
            </a:pPr>
            <a:r>
              <a:rPr dirty="0"/>
              <a:t>Para</a:t>
            </a:r>
            <a:r>
              <a:rPr spc="-40" dirty="0"/>
              <a:t> </a:t>
            </a:r>
            <a:r>
              <a:rPr dirty="0"/>
              <a:t>llenar</a:t>
            </a:r>
            <a:r>
              <a:rPr spc="-35" dirty="0"/>
              <a:t> </a:t>
            </a:r>
            <a:r>
              <a:rPr dirty="0"/>
              <a:t>el</a:t>
            </a:r>
            <a:r>
              <a:rPr spc="-25" dirty="0"/>
              <a:t> </a:t>
            </a:r>
            <a:r>
              <a:rPr dirty="0"/>
              <a:t>formulario</a:t>
            </a:r>
            <a:r>
              <a:rPr spc="-60" dirty="0"/>
              <a:t> </a:t>
            </a:r>
            <a:r>
              <a:rPr dirty="0"/>
              <a:t>se</a:t>
            </a:r>
            <a:r>
              <a:rPr spc="-35" dirty="0"/>
              <a:t> </a:t>
            </a:r>
            <a:r>
              <a:rPr dirty="0"/>
              <a:t>les</a:t>
            </a:r>
            <a:r>
              <a:rPr spc="-30" dirty="0"/>
              <a:t> </a:t>
            </a:r>
            <a:r>
              <a:rPr dirty="0"/>
              <a:t>solicitan</a:t>
            </a:r>
            <a:r>
              <a:rPr spc="-50" dirty="0"/>
              <a:t> </a:t>
            </a:r>
            <a:r>
              <a:rPr sz="1600" b="1" dirty="0">
                <a:latin typeface="Arial"/>
                <a:cs typeface="Arial"/>
              </a:rPr>
              <a:t>fotos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tiempo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real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5" dirty="0"/>
              <a:t>los </a:t>
            </a:r>
            <a:r>
              <a:rPr dirty="0"/>
              <a:t>puntos</a:t>
            </a:r>
            <a:r>
              <a:rPr spc="-5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seguridad,</a:t>
            </a:r>
            <a:r>
              <a:rPr spc="-45" dirty="0"/>
              <a:t> </a:t>
            </a:r>
            <a:r>
              <a:rPr dirty="0"/>
              <a:t>al</a:t>
            </a:r>
            <a:r>
              <a:rPr spc="-20" dirty="0"/>
              <a:t> </a:t>
            </a:r>
            <a:r>
              <a:rPr dirty="0"/>
              <a:t>no</a:t>
            </a:r>
            <a:r>
              <a:rPr spc="-30" dirty="0"/>
              <a:t> </a:t>
            </a:r>
            <a:r>
              <a:rPr dirty="0"/>
              <a:t>sacar</a:t>
            </a:r>
            <a:r>
              <a:rPr spc="-40" dirty="0"/>
              <a:t> </a:t>
            </a:r>
            <a:r>
              <a:rPr dirty="0"/>
              <a:t>las</a:t>
            </a:r>
            <a:r>
              <a:rPr spc="-20" dirty="0"/>
              <a:t> </a:t>
            </a:r>
            <a:r>
              <a:rPr dirty="0"/>
              <a:t>fotos</a:t>
            </a:r>
            <a:r>
              <a:rPr spc="-5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tiempo</a:t>
            </a:r>
            <a:r>
              <a:rPr spc="-25" dirty="0"/>
              <a:t> </a:t>
            </a:r>
            <a:r>
              <a:rPr dirty="0"/>
              <a:t>real</a:t>
            </a:r>
            <a:r>
              <a:rPr spc="-30" dirty="0"/>
              <a:t> </a:t>
            </a:r>
            <a:r>
              <a:rPr dirty="0"/>
              <a:t>NO</a:t>
            </a:r>
            <a:r>
              <a:rPr spc="-20" dirty="0"/>
              <a:t> </a:t>
            </a:r>
            <a:r>
              <a:rPr dirty="0"/>
              <a:t>se</a:t>
            </a:r>
            <a:r>
              <a:rPr spc="-25" dirty="0"/>
              <a:t> </a:t>
            </a:r>
            <a:r>
              <a:rPr spc="-10" dirty="0"/>
              <a:t>puede </a:t>
            </a:r>
            <a:r>
              <a:rPr dirty="0"/>
              <a:t>terminar</a:t>
            </a:r>
            <a:r>
              <a:rPr spc="-5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llenar</a:t>
            </a:r>
            <a:r>
              <a:rPr spc="-35" dirty="0"/>
              <a:t> </a:t>
            </a:r>
            <a:r>
              <a:rPr dirty="0"/>
              <a:t>el</a:t>
            </a:r>
            <a:r>
              <a:rPr spc="-15" dirty="0"/>
              <a:t> </a:t>
            </a:r>
            <a:r>
              <a:rPr spc="-10" dirty="0"/>
              <a:t>formulario.</a:t>
            </a:r>
            <a:endParaRPr sz="1600">
              <a:latin typeface="Arial"/>
              <a:cs typeface="Arial"/>
            </a:endParaRPr>
          </a:p>
          <a:p>
            <a:pPr marL="3006725" marR="711835">
              <a:lnSpc>
                <a:spcPct val="100000"/>
              </a:lnSpc>
              <a:spcBef>
                <a:spcPts val="785"/>
              </a:spcBef>
            </a:pPr>
            <a:r>
              <a:rPr sz="1200" b="1" dirty="0">
                <a:solidFill>
                  <a:srgbClr val="2D75B5"/>
                </a:solidFill>
                <a:latin typeface="Arial"/>
                <a:cs typeface="Arial"/>
              </a:rPr>
              <a:t>Las</a:t>
            </a:r>
            <a:r>
              <a:rPr sz="1200" b="1" spc="-40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D75B5"/>
                </a:solidFill>
                <a:latin typeface="Arial"/>
                <a:cs typeface="Arial"/>
              </a:rPr>
              <a:t>evidencias</a:t>
            </a:r>
            <a:r>
              <a:rPr sz="1200" b="1" spc="-35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D75B5"/>
                </a:solidFill>
                <a:latin typeface="Arial"/>
                <a:cs typeface="Arial"/>
              </a:rPr>
              <a:t>con</a:t>
            </a:r>
            <a:r>
              <a:rPr sz="1200" b="1" spc="-30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D75B5"/>
                </a:solidFill>
                <a:latin typeface="Arial"/>
                <a:cs typeface="Arial"/>
              </a:rPr>
              <a:t>imágenes,</a:t>
            </a:r>
            <a:r>
              <a:rPr sz="1200" b="1" spc="-55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D75B5"/>
                </a:solidFill>
                <a:latin typeface="Arial"/>
                <a:cs typeface="Arial"/>
              </a:rPr>
              <a:t>video</a:t>
            </a:r>
            <a:r>
              <a:rPr sz="1200" b="1" spc="-10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D75B5"/>
                </a:solidFill>
                <a:latin typeface="Arial"/>
                <a:cs typeface="Arial"/>
              </a:rPr>
              <a:t>o</a:t>
            </a:r>
            <a:r>
              <a:rPr sz="1200" b="1" spc="-20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D75B5"/>
                </a:solidFill>
                <a:latin typeface="Arial"/>
                <a:cs typeface="Arial"/>
              </a:rPr>
              <a:t>lectura</a:t>
            </a:r>
            <a:r>
              <a:rPr sz="1200" b="1" spc="-45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D75B5"/>
                </a:solidFill>
                <a:latin typeface="Arial"/>
                <a:cs typeface="Arial"/>
              </a:rPr>
              <a:t>de</a:t>
            </a:r>
            <a:r>
              <a:rPr sz="1200" b="1" spc="-25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D75B5"/>
                </a:solidFill>
                <a:latin typeface="Arial"/>
                <a:cs typeface="Arial"/>
              </a:rPr>
              <a:t>códigos</a:t>
            </a:r>
            <a:r>
              <a:rPr sz="1200" b="1" spc="-30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D75B5"/>
                </a:solidFill>
                <a:latin typeface="Arial"/>
                <a:cs typeface="Arial"/>
              </a:rPr>
              <a:t>quedan </a:t>
            </a:r>
            <a:r>
              <a:rPr sz="1200" b="1" dirty="0">
                <a:solidFill>
                  <a:srgbClr val="2D75B5"/>
                </a:solidFill>
                <a:latin typeface="Arial"/>
                <a:cs typeface="Arial"/>
              </a:rPr>
              <a:t>almacenados</a:t>
            </a:r>
            <a:r>
              <a:rPr sz="1200" b="1" spc="-50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D75B5"/>
                </a:solidFill>
                <a:latin typeface="Arial"/>
                <a:cs typeface="Arial"/>
              </a:rPr>
              <a:t>para</a:t>
            </a:r>
            <a:r>
              <a:rPr sz="1200" b="1" spc="285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D75B5"/>
                </a:solidFill>
                <a:latin typeface="Arial"/>
                <a:cs typeface="Arial"/>
              </a:rPr>
              <a:t>verificar</a:t>
            </a:r>
            <a:r>
              <a:rPr sz="1200" b="1" spc="-30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D75B5"/>
                </a:solidFill>
                <a:latin typeface="Arial"/>
                <a:cs typeface="Arial"/>
              </a:rPr>
              <a:t>cada</a:t>
            </a:r>
            <a:r>
              <a:rPr sz="1200" b="1" spc="-40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D75B5"/>
                </a:solidFill>
                <a:latin typeface="Arial"/>
                <a:cs typeface="Arial"/>
              </a:rPr>
              <a:t>revisión</a:t>
            </a:r>
            <a:r>
              <a:rPr sz="1200" b="1" spc="-25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D75B5"/>
                </a:solidFill>
                <a:latin typeface="Arial"/>
                <a:cs typeface="Arial"/>
              </a:rPr>
              <a:t>que</a:t>
            </a:r>
            <a:r>
              <a:rPr sz="1200" b="1" spc="-5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D75B5"/>
                </a:solidFill>
                <a:latin typeface="Arial"/>
                <a:cs typeface="Arial"/>
              </a:rPr>
              <a:t>se</a:t>
            </a:r>
            <a:r>
              <a:rPr sz="1200" b="1" spc="-45" dirty="0">
                <a:solidFill>
                  <a:srgbClr val="2D75B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D75B5"/>
                </a:solidFill>
                <a:latin typeface="Arial"/>
                <a:cs typeface="Arial"/>
              </a:rPr>
              <a:t>realizó.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1200">
              <a:latin typeface="Arial"/>
              <a:cs typeface="Arial"/>
            </a:endParaRPr>
          </a:p>
          <a:p>
            <a:pPr marL="3006725">
              <a:lnSpc>
                <a:spcPts val="1920"/>
              </a:lnSpc>
            </a:pPr>
            <a:r>
              <a:rPr sz="1600" b="1" dirty="0">
                <a:latin typeface="Arial"/>
                <a:cs typeface="Arial"/>
              </a:rPr>
              <a:t>Candados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Seguridad</a:t>
            </a:r>
            <a:endParaRPr sz="1600">
              <a:latin typeface="Arial"/>
              <a:cs typeface="Arial"/>
            </a:endParaRPr>
          </a:p>
          <a:p>
            <a:pPr marL="3006725">
              <a:lnSpc>
                <a:spcPts val="1680"/>
              </a:lnSpc>
            </a:pPr>
            <a:r>
              <a:rPr dirty="0"/>
              <a:t>Si</a:t>
            </a:r>
            <a:r>
              <a:rPr spc="-20" dirty="0"/>
              <a:t> </a:t>
            </a:r>
            <a:r>
              <a:rPr dirty="0"/>
              <a:t>el</a:t>
            </a:r>
            <a:r>
              <a:rPr spc="-15" dirty="0"/>
              <a:t> </a:t>
            </a:r>
            <a:r>
              <a:rPr dirty="0"/>
              <a:t>operador</a:t>
            </a:r>
            <a:r>
              <a:rPr spc="-55" dirty="0"/>
              <a:t> </a:t>
            </a:r>
            <a:r>
              <a:rPr dirty="0"/>
              <a:t>no</a:t>
            </a:r>
            <a:r>
              <a:rPr spc="-15" dirty="0"/>
              <a:t> </a:t>
            </a:r>
            <a:r>
              <a:rPr dirty="0"/>
              <a:t>contesta</a:t>
            </a:r>
            <a:r>
              <a:rPr spc="-55" dirty="0"/>
              <a:t> </a:t>
            </a:r>
            <a:r>
              <a:rPr dirty="0"/>
              <a:t>el</a:t>
            </a:r>
            <a:r>
              <a:rPr spc="-15" dirty="0"/>
              <a:t> </a:t>
            </a:r>
            <a:r>
              <a:rPr spc="-10" dirty="0"/>
              <a:t>formulario:</a:t>
            </a:r>
          </a:p>
          <a:p>
            <a:pPr marL="3178175" indent="-171450">
              <a:lnSpc>
                <a:spcPct val="100000"/>
              </a:lnSpc>
              <a:buChar char="•"/>
              <a:tabLst>
                <a:tab pos="3178175" algn="l"/>
              </a:tabLst>
            </a:pPr>
            <a:r>
              <a:rPr dirty="0"/>
              <a:t>El</a:t>
            </a:r>
            <a:r>
              <a:rPr spc="-30" dirty="0"/>
              <a:t> </a:t>
            </a:r>
            <a:r>
              <a:rPr dirty="0"/>
              <a:t>vehículo</a:t>
            </a:r>
            <a:r>
              <a:rPr spc="-35" dirty="0"/>
              <a:t> </a:t>
            </a:r>
            <a:r>
              <a:rPr dirty="0"/>
              <a:t>no</a:t>
            </a:r>
            <a:r>
              <a:rPr spc="-30" dirty="0"/>
              <a:t> </a:t>
            </a:r>
            <a:r>
              <a:rPr spc="-10" dirty="0"/>
              <a:t>encenderá.</a:t>
            </a:r>
          </a:p>
          <a:p>
            <a:pPr marL="3921125">
              <a:lnSpc>
                <a:spcPct val="100000"/>
              </a:lnSpc>
            </a:pPr>
            <a:r>
              <a:rPr spc="-50" dirty="0"/>
              <a:t>o</a:t>
            </a:r>
          </a:p>
          <a:p>
            <a:pPr marL="3177540" marR="128270" indent="-171450">
              <a:lnSpc>
                <a:spcPct val="100000"/>
              </a:lnSpc>
              <a:buChar char="•"/>
              <a:tabLst>
                <a:tab pos="3178810" algn="l"/>
              </a:tabLst>
            </a:pPr>
            <a:r>
              <a:rPr dirty="0"/>
              <a:t>Al</a:t>
            </a:r>
            <a:r>
              <a:rPr spc="-25" dirty="0"/>
              <a:t> </a:t>
            </a:r>
            <a:r>
              <a:rPr dirty="0"/>
              <a:t>encender</a:t>
            </a:r>
            <a:r>
              <a:rPr spc="-55" dirty="0"/>
              <a:t> </a:t>
            </a:r>
            <a:r>
              <a:rPr dirty="0"/>
              <a:t>el</a:t>
            </a:r>
            <a:r>
              <a:rPr spc="-20" dirty="0"/>
              <a:t> </a:t>
            </a:r>
            <a:r>
              <a:rPr dirty="0"/>
              <a:t>vehículo</a:t>
            </a:r>
            <a:r>
              <a:rPr spc="-30" dirty="0"/>
              <a:t> </a:t>
            </a:r>
            <a:r>
              <a:rPr dirty="0"/>
              <a:t>una</a:t>
            </a:r>
            <a:r>
              <a:rPr spc="-35" dirty="0"/>
              <a:t> </a:t>
            </a:r>
            <a:r>
              <a:rPr dirty="0"/>
              <a:t>señal</a:t>
            </a:r>
            <a:r>
              <a:rPr spc="-45" dirty="0"/>
              <a:t> </a:t>
            </a:r>
            <a:r>
              <a:rPr dirty="0"/>
              <a:t>le</a:t>
            </a:r>
            <a:r>
              <a:rPr spc="-20" dirty="0"/>
              <a:t> </a:t>
            </a:r>
            <a:r>
              <a:rPr dirty="0"/>
              <a:t>indicará</a:t>
            </a:r>
            <a:r>
              <a:rPr spc="-40" dirty="0"/>
              <a:t> </a:t>
            </a:r>
            <a:r>
              <a:rPr dirty="0"/>
              <a:t>al</a:t>
            </a:r>
            <a:r>
              <a:rPr spc="-25" dirty="0"/>
              <a:t> </a:t>
            </a:r>
            <a:r>
              <a:rPr dirty="0"/>
              <a:t>supervisor</a:t>
            </a:r>
            <a:r>
              <a:rPr spc="-55" dirty="0"/>
              <a:t> </a:t>
            </a:r>
            <a:r>
              <a:rPr dirty="0"/>
              <a:t>la</a:t>
            </a:r>
            <a:r>
              <a:rPr spc="-20" dirty="0"/>
              <a:t> </a:t>
            </a:r>
            <a:r>
              <a:rPr spc="-10" dirty="0"/>
              <a:t>falta 	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revisión</a:t>
            </a:r>
            <a:r>
              <a:rPr spc="-20" dirty="0"/>
              <a:t> </a:t>
            </a:r>
            <a:r>
              <a:rPr dirty="0"/>
              <a:t>y</a:t>
            </a:r>
            <a:r>
              <a:rPr spc="-20" dirty="0"/>
              <a:t> </a:t>
            </a:r>
            <a:r>
              <a:rPr dirty="0"/>
              <a:t>no</a:t>
            </a:r>
            <a:r>
              <a:rPr spc="-20" dirty="0"/>
              <a:t> </a:t>
            </a:r>
            <a:r>
              <a:rPr dirty="0"/>
              <a:t>se</a:t>
            </a:r>
            <a:r>
              <a:rPr spc="-25" dirty="0"/>
              <a:t> </a:t>
            </a:r>
            <a:r>
              <a:rPr dirty="0"/>
              <a:t>permita</a:t>
            </a:r>
            <a:r>
              <a:rPr spc="-40" dirty="0"/>
              <a:t> </a:t>
            </a:r>
            <a:r>
              <a:rPr dirty="0"/>
              <a:t>dejar</a:t>
            </a:r>
            <a:r>
              <a:rPr spc="-25" dirty="0"/>
              <a:t> </a:t>
            </a:r>
            <a:r>
              <a:rPr dirty="0"/>
              <a:t>salir</a:t>
            </a:r>
            <a:r>
              <a:rPr spc="-40" dirty="0"/>
              <a:t> </a:t>
            </a:r>
            <a:r>
              <a:rPr dirty="0"/>
              <a:t>el</a:t>
            </a:r>
            <a:r>
              <a:rPr spc="-15" dirty="0"/>
              <a:t> </a:t>
            </a:r>
            <a:r>
              <a:rPr dirty="0"/>
              <a:t>vehículo</a:t>
            </a:r>
            <a:r>
              <a:rPr spc="-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spc="-10" dirty="0"/>
              <a:t>ruta.</a:t>
            </a:r>
          </a:p>
          <a:p>
            <a:pPr marL="3067050">
              <a:lnSpc>
                <a:spcPct val="100000"/>
              </a:lnSpc>
              <a:spcBef>
                <a:spcPts val="1420"/>
              </a:spcBef>
            </a:pPr>
            <a:r>
              <a:rPr dirty="0"/>
              <a:t>Si</a:t>
            </a:r>
            <a:r>
              <a:rPr spc="-30" dirty="0"/>
              <a:t> </a:t>
            </a:r>
            <a:r>
              <a:rPr dirty="0"/>
              <a:t>el</a:t>
            </a:r>
            <a:r>
              <a:rPr spc="-30" dirty="0"/>
              <a:t> </a:t>
            </a:r>
            <a:r>
              <a:rPr dirty="0"/>
              <a:t>formulario</a:t>
            </a:r>
            <a:r>
              <a:rPr spc="-60" dirty="0"/>
              <a:t> </a:t>
            </a:r>
            <a:r>
              <a:rPr dirty="0"/>
              <a:t>es</a:t>
            </a:r>
            <a:r>
              <a:rPr spc="-25" dirty="0"/>
              <a:t> </a:t>
            </a:r>
            <a:r>
              <a:rPr dirty="0"/>
              <a:t>llenado</a:t>
            </a:r>
            <a:r>
              <a:rPr spc="-50" dirty="0"/>
              <a:t> </a:t>
            </a:r>
            <a:r>
              <a:rPr spc="-10" dirty="0"/>
              <a:t>correctamente:</a:t>
            </a:r>
          </a:p>
          <a:p>
            <a:pPr marL="3238500" lvl="1" indent="-171450">
              <a:lnSpc>
                <a:spcPct val="100000"/>
              </a:lnSpc>
              <a:buChar char="•"/>
              <a:tabLst>
                <a:tab pos="3238500" algn="l"/>
              </a:tabLst>
            </a:pP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Habilita</a:t>
            </a:r>
            <a:r>
              <a:rPr sz="14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el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encendido</a:t>
            </a:r>
            <a:r>
              <a:rPr sz="14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del</a:t>
            </a:r>
            <a:r>
              <a:rPr sz="14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vehículo.</a:t>
            </a:r>
            <a:endParaRPr sz="1400">
              <a:latin typeface="Arial MT"/>
              <a:cs typeface="Arial MT"/>
            </a:endParaRPr>
          </a:p>
          <a:p>
            <a:pPr marL="3981450">
              <a:lnSpc>
                <a:spcPct val="100000"/>
              </a:lnSpc>
            </a:pPr>
            <a:r>
              <a:rPr spc="-50" dirty="0"/>
              <a:t>o</a:t>
            </a:r>
          </a:p>
          <a:p>
            <a:pPr marL="3238500" marR="156210" lvl="1" indent="-171450">
              <a:lnSpc>
                <a:spcPct val="100000"/>
              </a:lnSpc>
              <a:buChar char="•"/>
              <a:tabLst>
                <a:tab pos="3239770" algn="l"/>
              </a:tabLst>
            </a:pP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Cada</a:t>
            </a:r>
            <a:r>
              <a:rPr sz="14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formulario</a:t>
            </a:r>
            <a:r>
              <a:rPr sz="14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puede</a:t>
            </a:r>
            <a:r>
              <a:rPr sz="14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ser</a:t>
            </a:r>
            <a:r>
              <a:rPr sz="14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enviado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al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supervisor</a:t>
            </a:r>
            <a:r>
              <a:rPr sz="14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o</a:t>
            </a:r>
            <a:r>
              <a:rPr sz="14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un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Arial MT"/>
                <a:cs typeface="Arial MT"/>
              </a:rPr>
              <a:t>call 	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center</a:t>
            </a:r>
            <a:r>
              <a:rPr sz="14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para</a:t>
            </a:r>
            <a:r>
              <a:rPr sz="14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verificar</a:t>
            </a:r>
            <a:r>
              <a:rPr sz="14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que</a:t>
            </a:r>
            <a:r>
              <a:rPr sz="14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todo</a:t>
            </a:r>
            <a:r>
              <a:rPr sz="14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está</a:t>
            </a:r>
            <a:r>
              <a:rPr sz="14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correcto</a:t>
            </a:r>
            <a:r>
              <a:rPr sz="14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y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otorga la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salida 	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6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el</a:t>
            </a: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encendido</a:t>
            </a: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del</a:t>
            </a:r>
            <a:r>
              <a:rPr sz="16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vehículo.</a:t>
            </a:r>
            <a:endParaRPr sz="1600">
              <a:latin typeface="Arial"/>
              <a:cs typeface="Arial"/>
            </a:endParaRPr>
          </a:p>
          <a:p>
            <a:pPr marR="286385">
              <a:lnSpc>
                <a:spcPct val="100000"/>
              </a:lnSpc>
              <a:spcBef>
                <a:spcPts val="1360"/>
              </a:spcBef>
            </a:pPr>
            <a:r>
              <a:rPr sz="1050" spc="-10" dirty="0">
                <a:solidFill>
                  <a:srgbClr val="000000"/>
                </a:solidFill>
              </a:rPr>
              <a:t>IMPORTANTE:</a:t>
            </a:r>
            <a:r>
              <a:rPr sz="1050" spc="-60" dirty="0">
                <a:solidFill>
                  <a:srgbClr val="000000"/>
                </a:solidFill>
              </a:rPr>
              <a:t> </a:t>
            </a:r>
            <a:r>
              <a:rPr sz="1050" dirty="0">
                <a:solidFill>
                  <a:srgbClr val="000000"/>
                </a:solidFill>
              </a:rPr>
              <a:t>No</a:t>
            </a:r>
            <a:r>
              <a:rPr sz="1050" spc="-35" dirty="0">
                <a:solidFill>
                  <a:srgbClr val="000000"/>
                </a:solidFill>
              </a:rPr>
              <a:t> </a:t>
            </a:r>
            <a:r>
              <a:rPr sz="1050" dirty="0">
                <a:solidFill>
                  <a:srgbClr val="000000"/>
                </a:solidFill>
              </a:rPr>
              <a:t>únicamente</a:t>
            </a:r>
            <a:r>
              <a:rPr sz="1050" spc="-45" dirty="0">
                <a:solidFill>
                  <a:srgbClr val="000000"/>
                </a:solidFill>
              </a:rPr>
              <a:t> </a:t>
            </a:r>
            <a:r>
              <a:rPr sz="1050" dirty="0">
                <a:solidFill>
                  <a:srgbClr val="000000"/>
                </a:solidFill>
              </a:rPr>
              <a:t>imágenes,</a:t>
            </a:r>
            <a:r>
              <a:rPr sz="1050" spc="-40" dirty="0">
                <a:solidFill>
                  <a:srgbClr val="000000"/>
                </a:solidFill>
              </a:rPr>
              <a:t> </a:t>
            </a:r>
            <a:r>
              <a:rPr sz="1050" dirty="0">
                <a:solidFill>
                  <a:srgbClr val="000000"/>
                </a:solidFill>
              </a:rPr>
              <a:t>se</a:t>
            </a:r>
            <a:r>
              <a:rPr sz="1050" spc="-35" dirty="0">
                <a:solidFill>
                  <a:srgbClr val="000000"/>
                </a:solidFill>
              </a:rPr>
              <a:t> </a:t>
            </a:r>
            <a:r>
              <a:rPr sz="1050" dirty="0">
                <a:solidFill>
                  <a:srgbClr val="000000"/>
                </a:solidFill>
              </a:rPr>
              <a:t>pueden</a:t>
            </a:r>
            <a:r>
              <a:rPr sz="1050" spc="-20" dirty="0">
                <a:solidFill>
                  <a:srgbClr val="000000"/>
                </a:solidFill>
              </a:rPr>
              <a:t> </a:t>
            </a:r>
            <a:r>
              <a:rPr sz="1050" dirty="0">
                <a:solidFill>
                  <a:srgbClr val="000000"/>
                </a:solidFill>
              </a:rPr>
              <a:t>poner</a:t>
            </a:r>
            <a:r>
              <a:rPr sz="1050" spc="-30" dirty="0">
                <a:solidFill>
                  <a:srgbClr val="000000"/>
                </a:solidFill>
              </a:rPr>
              <a:t> </a:t>
            </a:r>
            <a:r>
              <a:rPr sz="1050" dirty="0">
                <a:solidFill>
                  <a:srgbClr val="000000"/>
                </a:solidFill>
              </a:rPr>
              <a:t>códigos</a:t>
            </a:r>
            <a:r>
              <a:rPr sz="1050" spc="-30" dirty="0">
                <a:solidFill>
                  <a:srgbClr val="000000"/>
                </a:solidFill>
              </a:rPr>
              <a:t> </a:t>
            </a:r>
            <a:r>
              <a:rPr sz="1050" dirty="0">
                <a:solidFill>
                  <a:srgbClr val="000000"/>
                </a:solidFill>
              </a:rPr>
              <a:t>de</a:t>
            </a:r>
            <a:r>
              <a:rPr sz="1050" spc="-20" dirty="0">
                <a:solidFill>
                  <a:srgbClr val="000000"/>
                </a:solidFill>
              </a:rPr>
              <a:t> </a:t>
            </a:r>
            <a:r>
              <a:rPr sz="1050" dirty="0">
                <a:solidFill>
                  <a:srgbClr val="000000"/>
                </a:solidFill>
              </a:rPr>
              <a:t>barra,</a:t>
            </a:r>
            <a:r>
              <a:rPr sz="1050" spc="-25" dirty="0">
                <a:solidFill>
                  <a:srgbClr val="000000"/>
                </a:solidFill>
              </a:rPr>
              <a:t> </a:t>
            </a:r>
            <a:r>
              <a:rPr sz="1050" dirty="0">
                <a:solidFill>
                  <a:srgbClr val="000000"/>
                </a:solidFill>
              </a:rPr>
              <a:t>o</a:t>
            </a:r>
            <a:r>
              <a:rPr sz="1050" spc="-20" dirty="0">
                <a:solidFill>
                  <a:srgbClr val="000000"/>
                </a:solidFill>
              </a:rPr>
              <a:t> </a:t>
            </a:r>
            <a:r>
              <a:rPr sz="1050" dirty="0">
                <a:solidFill>
                  <a:srgbClr val="000000"/>
                </a:solidFill>
              </a:rPr>
              <a:t>códigos</a:t>
            </a:r>
            <a:r>
              <a:rPr sz="1050" spc="-30" dirty="0">
                <a:solidFill>
                  <a:srgbClr val="000000"/>
                </a:solidFill>
              </a:rPr>
              <a:t> </a:t>
            </a:r>
            <a:r>
              <a:rPr sz="1050" dirty="0">
                <a:solidFill>
                  <a:srgbClr val="000000"/>
                </a:solidFill>
              </a:rPr>
              <a:t>QR,</a:t>
            </a:r>
            <a:r>
              <a:rPr sz="1050" spc="-40" dirty="0">
                <a:solidFill>
                  <a:srgbClr val="000000"/>
                </a:solidFill>
              </a:rPr>
              <a:t> </a:t>
            </a:r>
            <a:r>
              <a:rPr sz="1050" dirty="0">
                <a:solidFill>
                  <a:srgbClr val="000000"/>
                </a:solidFill>
              </a:rPr>
              <a:t>los</a:t>
            </a:r>
            <a:r>
              <a:rPr sz="1050" spc="-20" dirty="0">
                <a:solidFill>
                  <a:srgbClr val="000000"/>
                </a:solidFill>
              </a:rPr>
              <a:t> </a:t>
            </a:r>
            <a:r>
              <a:rPr sz="1050" dirty="0">
                <a:solidFill>
                  <a:srgbClr val="000000"/>
                </a:solidFill>
              </a:rPr>
              <a:t>cuales</a:t>
            </a:r>
            <a:r>
              <a:rPr sz="1050" spc="-35" dirty="0">
                <a:solidFill>
                  <a:srgbClr val="000000"/>
                </a:solidFill>
              </a:rPr>
              <a:t> </a:t>
            </a:r>
            <a:r>
              <a:rPr sz="1050" dirty="0">
                <a:solidFill>
                  <a:srgbClr val="000000"/>
                </a:solidFill>
              </a:rPr>
              <a:t>obligan</a:t>
            </a:r>
            <a:r>
              <a:rPr sz="1050" spc="-35" dirty="0">
                <a:solidFill>
                  <a:srgbClr val="000000"/>
                </a:solidFill>
              </a:rPr>
              <a:t> </a:t>
            </a:r>
            <a:r>
              <a:rPr sz="1050" dirty="0">
                <a:solidFill>
                  <a:srgbClr val="000000"/>
                </a:solidFill>
              </a:rPr>
              <a:t>al</a:t>
            </a:r>
            <a:r>
              <a:rPr sz="1050" spc="-15" dirty="0">
                <a:solidFill>
                  <a:srgbClr val="000000"/>
                </a:solidFill>
              </a:rPr>
              <a:t> </a:t>
            </a:r>
            <a:r>
              <a:rPr sz="1050" dirty="0">
                <a:solidFill>
                  <a:srgbClr val="000000"/>
                </a:solidFill>
              </a:rPr>
              <a:t>operador</a:t>
            </a:r>
            <a:r>
              <a:rPr sz="1050" spc="-25" dirty="0">
                <a:solidFill>
                  <a:srgbClr val="000000"/>
                </a:solidFill>
              </a:rPr>
              <a:t> </a:t>
            </a:r>
            <a:r>
              <a:rPr sz="1050" dirty="0">
                <a:solidFill>
                  <a:srgbClr val="000000"/>
                </a:solidFill>
              </a:rPr>
              <a:t>a</a:t>
            </a:r>
            <a:r>
              <a:rPr sz="1050" spc="-20" dirty="0">
                <a:solidFill>
                  <a:srgbClr val="000000"/>
                </a:solidFill>
              </a:rPr>
              <a:t> </a:t>
            </a:r>
            <a:r>
              <a:rPr sz="1050" spc="-10" dirty="0">
                <a:solidFill>
                  <a:srgbClr val="000000"/>
                </a:solidFill>
              </a:rPr>
              <a:t>presentarse </a:t>
            </a:r>
            <a:r>
              <a:rPr sz="1050" dirty="0">
                <a:solidFill>
                  <a:srgbClr val="000000"/>
                </a:solidFill>
              </a:rPr>
              <a:t>físicamente</a:t>
            </a:r>
            <a:r>
              <a:rPr sz="1050" spc="-55" dirty="0">
                <a:solidFill>
                  <a:srgbClr val="000000"/>
                </a:solidFill>
              </a:rPr>
              <a:t> </a:t>
            </a:r>
            <a:r>
              <a:rPr sz="1050" dirty="0">
                <a:solidFill>
                  <a:srgbClr val="000000"/>
                </a:solidFill>
              </a:rPr>
              <a:t>en</a:t>
            </a:r>
            <a:r>
              <a:rPr sz="1050" spc="-15" dirty="0">
                <a:solidFill>
                  <a:srgbClr val="000000"/>
                </a:solidFill>
              </a:rPr>
              <a:t> </a:t>
            </a:r>
            <a:r>
              <a:rPr sz="1050" dirty="0">
                <a:solidFill>
                  <a:srgbClr val="000000"/>
                </a:solidFill>
              </a:rPr>
              <a:t>el</a:t>
            </a:r>
            <a:r>
              <a:rPr sz="1050" spc="-25" dirty="0">
                <a:solidFill>
                  <a:srgbClr val="000000"/>
                </a:solidFill>
              </a:rPr>
              <a:t> </a:t>
            </a:r>
            <a:r>
              <a:rPr sz="1050" spc="-10" dirty="0">
                <a:solidFill>
                  <a:srgbClr val="000000"/>
                </a:solidFill>
              </a:rPr>
              <a:t>vehículo</a:t>
            </a:r>
            <a:r>
              <a:rPr sz="800" spc="-10" dirty="0">
                <a:solidFill>
                  <a:srgbClr val="000000"/>
                </a:solidFill>
              </a:rPr>
              <a:t>.</a:t>
            </a:r>
            <a:endParaRPr sz="800"/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43871" y="111252"/>
            <a:ext cx="978407" cy="118872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2218944" y="1048511"/>
            <a:ext cx="2376170" cy="3740680"/>
            <a:chOff x="2218944" y="1048511"/>
            <a:chExt cx="2376170" cy="3740680"/>
          </a:xfrm>
        </p:grpSpPr>
        <p:sp>
          <p:nvSpPr>
            <p:cNvPr id="25" name="object 25"/>
            <p:cNvSpPr/>
            <p:nvPr/>
          </p:nvSpPr>
          <p:spPr>
            <a:xfrm>
              <a:off x="2218944" y="1048511"/>
              <a:ext cx="2376170" cy="3702050"/>
            </a:xfrm>
            <a:custGeom>
              <a:avLst/>
              <a:gdLst/>
              <a:ahLst/>
              <a:cxnLst/>
              <a:rect l="l" t="t" r="r" b="b"/>
              <a:pathLst>
                <a:path w="2376170" h="3702050">
                  <a:moveTo>
                    <a:pt x="2375916" y="0"/>
                  </a:moveTo>
                  <a:lnTo>
                    <a:pt x="234442" y="25908"/>
                  </a:lnTo>
                  <a:lnTo>
                    <a:pt x="0" y="3659378"/>
                  </a:lnTo>
                  <a:lnTo>
                    <a:pt x="2191004" y="3701796"/>
                  </a:lnTo>
                  <a:lnTo>
                    <a:pt x="237591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7746" y="1136393"/>
              <a:ext cx="2338565" cy="36527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1061" y="435355"/>
            <a:ext cx="46374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solidFill>
                  <a:srgbClr val="000000"/>
                </a:solidFill>
                <a:latin typeface="Arial MT"/>
                <a:cs typeface="Arial MT"/>
              </a:rPr>
              <a:t>Cómo</a:t>
            </a:r>
            <a:r>
              <a:rPr sz="5400" b="0" spc="-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5400" b="0" spc="-10" dirty="0">
                <a:solidFill>
                  <a:srgbClr val="000000"/>
                </a:solidFill>
                <a:latin typeface="Arial MT"/>
                <a:cs typeface="Arial MT"/>
              </a:rPr>
              <a:t>funciona</a:t>
            </a:r>
            <a:endParaRPr sz="5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5950" y="1805177"/>
            <a:ext cx="2667000" cy="908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Los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datos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4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todas</a:t>
            </a:r>
            <a:r>
              <a:rPr sz="14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las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revisiones</a:t>
            </a:r>
            <a:r>
              <a:rPr sz="14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quedan</a:t>
            </a:r>
            <a:r>
              <a:rPr sz="14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registrados</a:t>
            </a:r>
            <a:r>
              <a:rPr sz="1400" b="1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documentados</a:t>
            </a:r>
            <a:r>
              <a:rPr sz="14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en PDF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y</a:t>
            </a:r>
            <a:r>
              <a:rPr sz="14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en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una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base</a:t>
            </a:r>
            <a:r>
              <a:rPr sz="14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4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datos</a:t>
            </a:r>
            <a:r>
              <a:rPr sz="14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en</a:t>
            </a:r>
            <a:r>
              <a:rPr sz="14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el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 servidor.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5950" y="3252342"/>
            <a:ext cx="2705735" cy="271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9083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Opción</a:t>
            </a:r>
            <a:r>
              <a:rPr sz="14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4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enviar</a:t>
            </a:r>
            <a:r>
              <a:rPr sz="14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un</a:t>
            </a:r>
            <a:r>
              <a:rPr sz="14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mensaje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directamente</a:t>
            </a:r>
            <a:r>
              <a:rPr sz="1400" spc="-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al</a:t>
            </a:r>
            <a:r>
              <a:rPr sz="14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Proveedor</a:t>
            </a:r>
            <a:r>
              <a:rPr sz="14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Mantenimiento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14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sobre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la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situación</a:t>
            </a:r>
            <a:r>
              <a:rPr sz="1400" spc="-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detectada</a:t>
            </a:r>
            <a:r>
              <a:rPr sz="14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en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 el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vehículo</a:t>
            </a:r>
            <a:r>
              <a:rPr sz="14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y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así</a:t>
            </a:r>
            <a:r>
              <a:rPr sz="14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eficientar</a:t>
            </a:r>
            <a:r>
              <a:rPr sz="14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el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proceso</a:t>
            </a:r>
            <a:r>
              <a:rPr sz="14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4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reparación.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Control</a:t>
            </a:r>
            <a:r>
              <a:rPr sz="16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6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mantenimientos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,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el</a:t>
            </a:r>
            <a:r>
              <a:rPr sz="14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sistema</a:t>
            </a:r>
            <a:r>
              <a:rPr sz="14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avisa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cuando</a:t>
            </a:r>
            <a:r>
              <a:rPr sz="14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ya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le</a:t>
            </a:r>
            <a:r>
              <a:rPr sz="1400" spc="5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toca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un</a:t>
            </a:r>
            <a:r>
              <a:rPr sz="14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mantenimiento</a:t>
            </a:r>
            <a:r>
              <a:rPr sz="14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al</a:t>
            </a:r>
            <a:r>
              <a:rPr sz="1400" spc="5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vehículo.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1990" y="1803654"/>
            <a:ext cx="2680335" cy="2328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Administración</a:t>
            </a:r>
            <a:r>
              <a:rPr sz="14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del</a:t>
            </a:r>
            <a:r>
              <a:rPr sz="14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proceso</a:t>
            </a:r>
            <a:r>
              <a:rPr sz="14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mantenimientos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1400" spc="-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para</a:t>
            </a:r>
            <a:r>
              <a:rPr sz="14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conocer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quién</a:t>
            </a:r>
            <a:r>
              <a:rPr sz="14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atiende</a:t>
            </a:r>
            <a:r>
              <a:rPr sz="14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cada</a:t>
            </a:r>
            <a:r>
              <a:rPr sz="14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falla,</a:t>
            </a:r>
            <a:r>
              <a:rPr sz="14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fecha</a:t>
            </a:r>
            <a:r>
              <a:rPr sz="14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de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compromiso</a:t>
            </a:r>
            <a:r>
              <a:rPr sz="14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4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reparación</a:t>
            </a:r>
            <a:r>
              <a:rPr sz="14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50" dirty="0">
                <a:solidFill>
                  <a:srgbClr val="404040"/>
                </a:solidFill>
                <a:latin typeface="Arial MT"/>
                <a:cs typeface="Arial MT"/>
              </a:rPr>
              <a:t>y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status</a:t>
            </a:r>
            <a:r>
              <a:rPr sz="14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del</a:t>
            </a:r>
            <a:r>
              <a:rPr sz="14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proceso.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95"/>
              </a:spcBef>
            </a:pPr>
            <a:endParaRPr sz="1400">
              <a:latin typeface="Arial MT"/>
              <a:cs typeface="Arial MT"/>
            </a:endParaRPr>
          </a:p>
          <a:p>
            <a:pPr marL="12700" marR="111760">
              <a:lnSpc>
                <a:spcPct val="100000"/>
              </a:lnSpc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Registro</a:t>
            </a:r>
            <a:r>
              <a:rPr sz="14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4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gastos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14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el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sistema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registra</a:t>
            </a:r>
            <a:r>
              <a:rPr sz="14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los</a:t>
            </a:r>
            <a:r>
              <a:rPr sz="14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gastos</a:t>
            </a:r>
            <a:r>
              <a:rPr sz="14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realizados</a:t>
            </a:r>
            <a:r>
              <a:rPr sz="14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en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todos</a:t>
            </a:r>
            <a:r>
              <a:rPr sz="14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los</a:t>
            </a:r>
            <a:r>
              <a:rPr sz="14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mantenimientos</a:t>
            </a:r>
            <a:r>
              <a:rPr sz="1400" spc="-50" dirty="0">
                <a:solidFill>
                  <a:srgbClr val="404040"/>
                </a:solidFill>
                <a:latin typeface="Arial MT"/>
                <a:cs typeface="Arial MT"/>
              </a:rPr>
              <a:t> y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entrega</a:t>
            </a:r>
            <a:r>
              <a:rPr sz="14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reportes</a:t>
            </a:r>
            <a:r>
              <a:rPr sz="14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 gastos.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32247" y="1796795"/>
            <a:ext cx="571500" cy="571500"/>
            <a:chOff x="5032247" y="1796795"/>
            <a:chExt cx="571500" cy="571500"/>
          </a:xfrm>
        </p:grpSpPr>
        <p:sp>
          <p:nvSpPr>
            <p:cNvPr id="7" name="object 7"/>
            <p:cNvSpPr/>
            <p:nvPr/>
          </p:nvSpPr>
          <p:spPr>
            <a:xfrm>
              <a:off x="5032247" y="1796795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50" y="0"/>
                  </a:moveTo>
                  <a:lnTo>
                    <a:pt x="239388" y="3738"/>
                  </a:lnTo>
                  <a:lnTo>
                    <a:pt x="195413" y="14563"/>
                  </a:lnTo>
                  <a:lnTo>
                    <a:pt x="154411" y="31886"/>
                  </a:lnTo>
                  <a:lnTo>
                    <a:pt x="116970" y="55120"/>
                  </a:lnTo>
                  <a:lnTo>
                    <a:pt x="83677" y="83677"/>
                  </a:lnTo>
                  <a:lnTo>
                    <a:pt x="55120" y="116970"/>
                  </a:lnTo>
                  <a:lnTo>
                    <a:pt x="31886" y="154411"/>
                  </a:lnTo>
                  <a:lnTo>
                    <a:pt x="14563" y="195413"/>
                  </a:lnTo>
                  <a:lnTo>
                    <a:pt x="3738" y="239388"/>
                  </a:lnTo>
                  <a:lnTo>
                    <a:pt x="0" y="285750"/>
                  </a:lnTo>
                  <a:lnTo>
                    <a:pt x="3738" y="332111"/>
                  </a:lnTo>
                  <a:lnTo>
                    <a:pt x="14563" y="376086"/>
                  </a:lnTo>
                  <a:lnTo>
                    <a:pt x="31886" y="417088"/>
                  </a:lnTo>
                  <a:lnTo>
                    <a:pt x="55120" y="454529"/>
                  </a:lnTo>
                  <a:lnTo>
                    <a:pt x="83677" y="487822"/>
                  </a:lnTo>
                  <a:lnTo>
                    <a:pt x="116970" y="516379"/>
                  </a:lnTo>
                  <a:lnTo>
                    <a:pt x="154411" y="539613"/>
                  </a:lnTo>
                  <a:lnTo>
                    <a:pt x="195413" y="556936"/>
                  </a:lnTo>
                  <a:lnTo>
                    <a:pt x="239388" y="567761"/>
                  </a:lnTo>
                  <a:lnTo>
                    <a:pt x="285750" y="571500"/>
                  </a:lnTo>
                  <a:lnTo>
                    <a:pt x="332111" y="567761"/>
                  </a:lnTo>
                  <a:lnTo>
                    <a:pt x="376086" y="556936"/>
                  </a:lnTo>
                  <a:lnTo>
                    <a:pt x="417088" y="539613"/>
                  </a:lnTo>
                  <a:lnTo>
                    <a:pt x="454529" y="516379"/>
                  </a:lnTo>
                  <a:lnTo>
                    <a:pt x="487822" y="487822"/>
                  </a:lnTo>
                  <a:lnTo>
                    <a:pt x="516379" y="454529"/>
                  </a:lnTo>
                  <a:lnTo>
                    <a:pt x="539613" y="417088"/>
                  </a:lnTo>
                  <a:lnTo>
                    <a:pt x="556936" y="376086"/>
                  </a:lnTo>
                  <a:lnTo>
                    <a:pt x="567761" y="332111"/>
                  </a:lnTo>
                  <a:lnTo>
                    <a:pt x="571500" y="285750"/>
                  </a:lnTo>
                  <a:lnTo>
                    <a:pt x="567761" y="239388"/>
                  </a:lnTo>
                  <a:lnTo>
                    <a:pt x="556936" y="195413"/>
                  </a:lnTo>
                  <a:lnTo>
                    <a:pt x="539613" y="154411"/>
                  </a:lnTo>
                  <a:lnTo>
                    <a:pt x="516379" y="116970"/>
                  </a:lnTo>
                  <a:lnTo>
                    <a:pt x="487822" y="83677"/>
                  </a:lnTo>
                  <a:lnTo>
                    <a:pt x="454529" y="55120"/>
                  </a:lnTo>
                  <a:lnTo>
                    <a:pt x="417088" y="31886"/>
                  </a:lnTo>
                  <a:lnTo>
                    <a:pt x="376086" y="14563"/>
                  </a:lnTo>
                  <a:lnTo>
                    <a:pt x="332111" y="373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78523" y="1903266"/>
              <a:ext cx="282854" cy="31761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032247" y="3246120"/>
            <a:ext cx="571500" cy="571500"/>
            <a:chOff x="5032247" y="3246120"/>
            <a:chExt cx="571500" cy="571500"/>
          </a:xfrm>
        </p:grpSpPr>
        <p:sp>
          <p:nvSpPr>
            <p:cNvPr id="10" name="object 10"/>
            <p:cNvSpPr/>
            <p:nvPr/>
          </p:nvSpPr>
          <p:spPr>
            <a:xfrm>
              <a:off x="5032247" y="3246120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50" y="0"/>
                  </a:moveTo>
                  <a:lnTo>
                    <a:pt x="239388" y="3738"/>
                  </a:lnTo>
                  <a:lnTo>
                    <a:pt x="195413" y="14563"/>
                  </a:lnTo>
                  <a:lnTo>
                    <a:pt x="154411" y="31886"/>
                  </a:lnTo>
                  <a:lnTo>
                    <a:pt x="116970" y="55120"/>
                  </a:lnTo>
                  <a:lnTo>
                    <a:pt x="83677" y="83677"/>
                  </a:lnTo>
                  <a:lnTo>
                    <a:pt x="55120" y="116970"/>
                  </a:lnTo>
                  <a:lnTo>
                    <a:pt x="31886" y="154411"/>
                  </a:lnTo>
                  <a:lnTo>
                    <a:pt x="14563" y="195413"/>
                  </a:lnTo>
                  <a:lnTo>
                    <a:pt x="3738" y="239388"/>
                  </a:lnTo>
                  <a:lnTo>
                    <a:pt x="0" y="285750"/>
                  </a:lnTo>
                  <a:lnTo>
                    <a:pt x="3738" y="332111"/>
                  </a:lnTo>
                  <a:lnTo>
                    <a:pt x="14563" y="376086"/>
                  </a:lnTo>
                  <a:lnTo>
                    <a:pt x="31886" y="417088"/>
                  </a:lnTo>
                  <a:lnTo>
                    <a:pt x="55120" y="454529"/>
                  </a:lnTo>
                  <a:lnTo>
                    <a:pt x="83677" y="487822"/>
                  </a:lnTo>
                  <a:lnTo>
                    <a:pt x="116970" y="516379"/>
                  </a:lnTo>
                  <a:lnTo>
                    <a:pt x="154411" y="539613"/>
                  </a:lnTo>
                  <a:lnTo>
                    <a:pt x="195413" y="556936"/>
                  </a:lnTo>
                  <a:lnTo>
                    <a:pt x="239388" y="567761"/>
                  </a:lnTo>
                  <a:lnTo>
                    <a:pt x="285750" y="571499"/>
                  </a:lnTo>
                  <a:lnTo>
                    <a:pt x="332111" y="567761"/>
                  </a:lnTo>
                  <a:lnTo>
                    <a:pt x="376086" y="556936"/>
                  </a:lnTo>
                  <a:lnTo>
                    <a:pt x="417088" y="539613"/>
                  </a:lnTo>
                  <a:lnTo>
                    <a:pt x="454529" y="516379"/>
                  </a:lnTo>
                  <a:lnTo>
                    <a:pt x="487822" y="487822"/>
                  </a:lnTo>
                  <a:lnTo>
                    <a:pt x="516379" y="454529"/>
                  </a:lnTo>
                  <a:lnTo>
                    <a:pt x="539613" y="417088"/>
                  </a:lnTo>
                  <a:lnTo>
                    <a:pt x="556936" y="376086"/>
                  </a:lnTo>
                  <a:lnTo>
                    <a:pt x="567761" y="332111"/>
                  </a:lnTo>
                  <a:lnTo>
                    <a:pt x="571500" y="285750"/>
                  </a:lnTo>
                  <a:lnTo>
                    <a:pt x="567761" y="239388"/>
                  </a:lnTo>
                  <a:lnTo>
                    <a:pt x="556936" y="195413"/>
                  </a:lnTo>
                  <a:lnTo>
                    <a:pt x="539613" y="154411"/>
                  </a:lnTo>
                  <a:lnTo>
                    <a:pt x="516379" y="116970"/>
                  </a:lnTo>
                  <a:lnTo>
                    <a:pt x="487822" y="83677"/>
                  </a:lnTo>
                  <a:lnTo>
                    <a:pt x="454529" y="55120"/>
                  </a:lnTo>
                  <a:lnTo>
                    <a:pt x="417088" y="31886"/>
                  </a:lnTo>
                  <a:lnTo>
                    <a:pt x="376086" y="14563"/>
                  </a:lnTo>
                  <a:lnTo>
                    <a:pt x="332111" y="373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214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36023" y="3354065"/>
              <a:ext cx="147320" cy="318135"/>
            </a:xfrm>
            <a:custGeom>
              <a:avLst/>
              <a:gdLst/>
              <a:ahLst/>
              <a:cxnLst/>
              <a:rect l="l" t="t" r="r" b="b"/>
              <a:pathLst>
                <a:path w="147320" h="318135">
                  <a:moveTo>
                    <a:pt x="17716" y="236294"/>
                  </a:moveTo>
                  <a:lnTo>
                    <a:pt x="0" y="253241"/>
                  </a:lnTo>
                  <a:lnTo>
                    <a:pt x="6624" y="260124"/>
                  </a:lnTo>
                  <a:lnTo>
                    <a:pt x="13812" y="266385"/>
                  </a:lnTo>
                  <a:lnTo>
                    <a:pt x="53370" y="284292"/>
                  </a:lnTo>
                  <a:lnTo>
                    <a:pt x="53777" y="284292"/>
                  </a:lnTo>
                  <a:lnTo>
                    <a:pt x="60935" y="285142"/>
                  </a:lnTo>
                  <a:lnTo>
                    <a:pt x="60935" y="317522"/>
                  </a:lnTo>
                  <a:lnTo>
                    <a:pt x="83080" y="317522"/>
                  </a:lnTo>
                  <a:lnTo>
                    <a:pt x="83080" y="284293"/>
                  </a:lnTo>
                  <a:lnTo>
                    <a:pt x="101562" y="279016"/>
                  </a:lnTo>
                  <a:lnTo>
                    <a:pt x="118217" y="269713"/>
                  </a:lnTo>
                  <a:lnTo>
                    <a:pt x="127859" y="260552"/>
                  </a:lnTo>
                  <a:lnTo>
                    <a:pt x="60935" y="260552"/>
                  </a:lnTo>
                  <a:lnTo>
                    <a:pt x="48603" y="257603"/>
                  </a:lnTo>
                  <a:lnTo>
                    <a:pt x="37319" y="252245"/>
                  </a:lnTo>
                  <a:lnTo>
                    <a:pt x="27038" y="244976"/>
                  </a:lnTo>
                  <a:lnTo>
                    <a:pt x="17716" y="236294"/>
                  </a:lnTo>
                  <a:close/>
                </a:path>
                <a:path w="147320" h="318135">
                  <a:moveTo>
                    <a:pt x="83080" y="0"/>
                  </a:moveTo>
                  <a:lnTo>
                    <a:pt x="60935" y="0"/>
                  </a:lnTo>
                  <a:lnTo>
                    <a:pt x="60935" y="33484"/>
                  </a:lnTo>
                  <a:lnTo>
                    <a:pt x="53354" y="34961"/>
                  </a:lnTo>
                  <a:lnTo>
                    <a:pt x="21007" y="56121"/>
                  </a:lnTo>
                  <a:lnTo>
                    <a:pt x="4484" y="99192"/>
                  </a:lnTo>
                  <a:lnTo>
                    <a:pt x="8451" y="122465"/>
                  </a:lnTo>
                  <a:lnTo>
                    <a:pt x="17290" y="137656"/>
                  </a:lnTo>
                  <a:lnTo>
                    <a:pt x="29725" y="148980"/>
                  </a:lnTo>
                  <a:lnTo>
                    <a:pt x="44643" y="157403"/>
                  </a:lnTo>
                  <a:lnTo>
                    <a:pt x="60935" y="163891"/>
                  </a:lnTo>
                  <a:lnTo>
                    <a:pt x="60935" y="260552"/>
                  </a:lnTo>
                  <a:lnTo>
                    <a:pt x="127859" y="260552"/>
                  </a:lnTo>
                  <a:lnTo>
                    <a:pt x="128908" y="259555"/>
                  </a:lnTo>
                  <a:lnTo>
                    <a:pt x="83080" y="259555"/>
                  </a:lnTo>
                  <a:lnTo>
                    <a:pt x="83080" y="171349"/>
                  </a:lnTo>
                  <a:lnTo>
                    <a:pt x="131292" y="171349"/>
                  </a:lnTo>
                  <a:lnTo>
                    <a:pt x="127112" y="166144"/>
                  </a:lnTo>
                  <a:lnTo>
                    <a:pt x="117128" y="159142"/>
                  </a:lnTo>
                  <a:lnTo>
                    <a:pt x="106176" y="153747"/>
                  </a:lnTo>
                  <a:lnTo>
                    <a:pt x="94683" y="149446"/>
                  </a:lnTo>
                  <a:lnTo>
                    <a:pt x="83080" y="145726"/>
                  </a:lnTo>
                  <a:lnTo>
                    <a:pt x="83080" y="138637"/>
                  </a:lnTo>
                  <a:lnTo>
                    <a:pt x="42481" y="128225"/>
                  </a:lnTo>
                  <a:lnTo>
                    <a:pt x="29881" y="94940"/>
                  </a:lnTo>
                  <a:lnTo>
                    <a:pt x="35749" y="77592"/>
                  </a:lnTo>
                  <a:lnTo>
                    <a:pt x="48645" y="64203"/>
                  </a:lnTo>
                  <a:lnTo>
                    <a:pt x="52458" y="61757"/>
                  </a:lnTo>
                  <a:lnTo>
                    <a:pt x="56595" y="59856"/>
                  </a:lnTo>
                  <a:lnTo>
                    <a:pt x="60935" y="58554"/>
                  </a:lnTo>
                  <a:lnTo>
                    <a:pt x="83080" y="58554"/>
                  </a:lnTo>
                  <a:lnTo>
                    <a:pt x="83080" y="56450"/>
                  </a:lnTo>
                  <a:lnTo>
                    <a:pt x="138091" y="56450"/>
                  </a:lnTo>
                  <a:lnTo>
                    <a:pt x="127865" y="47792"/>
                  </a:lnTo>
                  <a:lnTo>
                    <a:pt x="114020" y="39866"/>
                  </a:lnTo>
                  <a:lnTo>
                    <a:pt x="98970" y="34573"/>
                  </a:lnTo>
                  <a:lnTo>
                    <a:pt x="83080" y="32081"/>
                  </a:lnTo>
                  <a:lnTo>
                    <a:pt x="83080" y="0"/>
                  </a:lnTo>
                  <a:close/>
                </a:path>
                <a:path w="147320" h="318135">
                  <a:moveTo>
                    <a:pt x="131292" y="171349"/>
                  </a:moveTo>
                  <a:lnTo>
                    <a:pt x="83080" y="171349"/>
                  </a:lnTo>
                  <a:lnTo>
                    <a:pt x="94356" y="175523"/>
                  </a:lnTo>
                  <a:lnTo>
                    <a:pt x="105221" y="180954"/>
                  </a:lnTo>
                  <a:lnTo>
                    <a:pt x="114445" y="188385"/>
                  </a:lnTo>
                  <a:lnTo>
                    <a:pt x="120801" y="198561"/>
                  </a:lnTo>
                  <a:lnTo>
                    <a:pt x="123153" y="210912"/>
                  </a:lnTo>
                  <a:lnTo>
                    <a:pt x="121599" y="223630"/>
                  </a:lnTo>
                  <a:lnTo>
                    <a:pt x="97167" y="254528"/>
                  </a:lnTo>
                  <a:lnTo>
                    <a:pt x="83080" y="259555"/>
                  </a:lnTo>
                  <a:lnTo>
                    <a:pt x="128908" y="259555"/>
                  </a:lnTo>
                  <a:lnTo>
                    <a:pt x="131993" y="256624"/>
                  </a:lnTo>
                  <a:lnTo>
                    <a:pt x="141839" y="239987"/>
                  </a:lnTo>
                  <a:lnTo>
                    <a:pt x="146742" y="220676"/>
                  </a:lnTo>
                  <a:lnTo>
                    <a:pt x="146157" y="200670"/>
                  </a:lnTo>
                  <a:lnTo>
                    <a:pt x="139731" y="181861"/>
                  </a:lnTo>
                  <a:lnTo>
                    <a:pt x="131292" y="171349"/>
                  </a:lnTo>
                  <a:close/>
                </a:path>
                <a:path w="147320" h="318135">
                  <a:moveTo>
                    <a:pt x="83080" y="58554"/>
                  </a:moveTo>
                  <a:lnTo>
                    <a:pt x="60935" y="58554"/>
                  </a:lnTo>
                  <a:lnTo>
                    <a:pt x="60935" y="138637"/>
                  </a:lnTo>
                  <a:lnTo>
                    <a:pt x="83080" y="138637"/>
                  </a:lnTo>
                  <a:lnTo>
                    <a:pt x="83080" y="58554"/>
                  </a:lnTo>
                  <a:close/>
                </a:path>
                <a:path w="147320" h="318135">
                  <a:moveTo>
                    <a:pt x="138091" y="56450"/>
                  </a:moveTo>
                  <a:lnTo>
                    <a:pt x="83080" y="56450"/>
                  </a:lnTo>
                  <a:lnTo>
                    <a:pt x="94485" y="58554"/>
                  </a:lnTo>
                  <a:lnTo>
                    <a:pt x="94260" y="58554"/>
                  </a:lnTo>
                  <a:lnTo>
                    <a:pt x="104404" y="62339"/>
                  </a:lnTo>
                  <a:lnTo>
                    <a:pt x="113942" y="67941"/>
                  </a:lnTo>
                  <a:lnTo>
                    <a:pt x="122425" y="75169"/>
                  </a:lnTo>
                  <a:lnTo>
                    <a:pt x="140141" y="58185"/>
                  </a:lnTo>
                  <a:lnTo>
                    <a:pt x="138091" y="564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146047" y="1796795"/>
            <a:ext cx="571500" cy="571500"/>
            <a:chOff x="1146047" y="1796795"/>
            <a:chExt cx="571500" cy="571500"/>
          </a:xfrm>
        </p:grpSpPr>
        <p:sp>
          <p:nvSpPr>
            <p:cNvPr id="13" name="object 13"/>
            <p:cNvSpPr/>
            <p:nvPr/>
          </p:nvSpPr>
          <p:spPr>
            <a:xfrm>
              <a:off x="1146047" y="1796795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50" y="0"/>
                  </a:moveTo>
                  <a:lnTo>
                    <a:pt x="239388" y="3738"/>
                  </a:lnTo>
                  <a:lnTo>
                    <a:pt x="195413" y="14563"/>
                  </a:lnTo>
                  <a:lnTo>
                    <a:pt x="154411" y="31886"/>
                  </a:lnTo>
                  <a:lnTo>
                    <a:pt x="116970" y="55120"/>
                  </a:lnTo>
                  <a:lnTo>
                    <a:pt x="83677" y="83677"/>
                  </a:lnTo>
                  <a:lnTo>
                    <a:pt x="55120" y="116970"/>
                  </a:lnTo>
                  <a:lnTo>
                    <a:pt x="31886" y="154411"/>
                  </a:lnTo>
                  <a:lnTo>
                    <a:pt x="14563" y="195413"/>
                  </a:lnTo>
                  <a:lnTo>
                    <a:pt x="3738" y="239388"/>
                  </a:lnTo>
                  <a:lnTo>
                    <a:pt x="0" y="285750"/>
                  </a:lnTo>
                  <a:lnTo>
                    <a:pt x="3738" y="332111"/>
                  </a:lnTo>
                  <a:lnTo>
                    <a:pt x="14563" y="376086"/>
                  </a:lnTo>
                  <a:lnTo>
                    <a:pt x="31886" y="417088"/>
                  </a:lnTo>
                  <a:lnTo>
                    <a:pt x="55120" y="454529"/>
                  </a:lnTo>
                  <a:lnTo>
                    <a:pt x="83677" y="487822"/>
                  </a:lnTo>
                  <a:lnTo>
                    <a:pt x="116970" y="516379"/>
                  </a:lnTo>
                  <a:lnTo>
                    <a:pt x="154411" y="539613"/>
                  </a:lnTo>
                  <a:lnTo>
                    <a:pt x="195413" y="556936"/>
                  </a:lnTo>
                  <a:lnTo>
                    <a:pt x="239388" y="567761"/>
                  </a:lnTo>
                  <a:lnTo>
                    <a:pt x="285750" y="571500"/>
                  </a:lnTo>
                  <a:lnTo>
                    <a:pt x="332111" y="567761"/>
                  </a:lnTo>
                  <a:lnTo>
                    <a:pt x="376086" y="556936"/>
                  </a:lnTo>
                  <a:lnTo>
                    <a:pt x="417088" y="539613"/>
                  </a:lnTo>
                  <a:lnTo>
                    <a:pt x="454529" y="516379"/>
                  </a:lnTo>
                  <a:lnTo>
                    <a:pt x="487822" y="487822"/>
                  </a:lnTo>
                  <a:lnTo>
                    <a:pt x="516379" y="454529"/>
                  </a:lnTo>
                  <a:lnTo>
                    <a:pt x="539613" y="417088"/>
                  </a:lnTo>
                  <a:lnTo>
                    <a:pt x="556936" y="376086"/>
                  </a:lnTo>
                  <a:lnTo>
                    <a:pt x="567761" y="332111"/>
                  </a:lnTo>
                  <a:lnTo>
                    <a:pt x="571500" y="285750"/>
                  </a:lnTo>
                  <a:lnTo>
                    <a:pt x="567761" y="239388"/>
                  </a:lnTo>
                  <a:lnTo>
                    <a:pt x="556936" y="195413"/>
                  </a:lnTo>
                  <a:lnTo>
                    <a:pt x="539613" y="154411"/>
                  </a:lnTo>
                  <a:lnTo>
                    <a:pt x="516379" y="116970"/>
                  </a:lnTo>
                  <a:lnTo>
                    <a:pt x="487822" y="83677"/>
                  </a:lnTo>
                  <a:lnTo>
                    <a:pt x="454529" y="55120"/>
                  </a:lnTo>
                  <a:lnTo>
                    <a:pt x="417088" y="31886"/>
                  </a:lnTo>
                  <a:lnTo>
                    <a:pt x="376086" y="14563"/>
                  </a:lnTo>
                  <a:lnTo>
                    <a:pt x="332111" y="373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5A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04543" y="1894331"/>
              <a:ext cx="315595" cy="356870"/>
            </a:xfrm>
            <a:custGeom>
              <a:avLst/>
              <a:gdLst/>
              <a:ahLst/>
              <a:cxnLst/>
              <a:rect l="l" t="t" r="r" b="b"/>
              <a:pathLst>
                <a:path w="315594" h="356869">
                  <a:moveTo>
                    <a:pt x="153289" y="1904"/>
                  </a:moveTo>
                  <a:lnTo>
                    <a:pt x="0" y="1904"/>
                  </a:lnTo>
                  <a:lnTo>
                    <a:pt x="0" y="356615"/>
                  </a:lnTo>
                  <a:lnTo>
                    <a:pt x="263906" y="356615"/>
                  </a:lnTo>
                  <a:lnTo>
                    <a:pt x="239643" y="351883"/>
                  </a:lnTo>
                  <a:lnTo>
                    <a:pt x="219821" y="339137"/>
                  </a:lnTo>
                  <a:lnTo>
                    <a:pt x="206452" y="320272"/>
                  </a:lnTo>
                  <a:lnTo>
                    <a:pt x="201549" y="297179"/>
                  </a:lnTo>
                  <a:lnTo>
                    <a:pt x="206452" y="274087"/>
                  </a:lnTo>
                  <a:lnTo>
                    <a:pt x="219821" y="255222"/>
                  </a:lnTo>
                  <a:lnTo>
                    <a:pt x="239643" y="242476"/>
                  </a:lnTo>
                  <a:lnTo>
                    <a:pt x="263906" y="237743"/>
                  </a:lnTo>
                  <a:lnTo>
                    <a:pt x="263906" y="109600"/>
                  </a:lnTo>
                  <a:lnTo>
                    <a:pt x="153289" y="109600"/>
                  </a:lnTo>
                  <a:lnTo>
                    <a:pt x="153289" y="1904"/>
                  </a:lnTo>
                  <a:close/>
                </a:path>
                <a:path w="315594" h="356869">
                  <a:moveTo>
                    <a:pt x="262509" y="246379"/>
                  </a:moveTo>
                  <a:lnTo>
                    <a:pt x="224964" y="261159"/>
                  </a:lnTo>
                  <a:lnTo>
                    <a:pt x="209557" y="296163"/>
                  </a:lnTo>
                  <a:lnTo>
                    <a:pt x="209504" y="297179"/>
                  </a:lnTo>
                  <a:lnTo>
                    <a:pt x="213592" y="316390"/>
                  </a:lnTo>
                  <a:lnTo>
                    <a:pt x="224964" y="332374"/>
                  </a:lnTo>
                  <a:lnTo>
                    <a:pt x="241837" y="343144"/>
                  </a:lnTo>
                  <a:lnTo>
                    <a:pt x="262509" y="347090"/>
                  </a:lnTo>
                  <a:lnTo>
                    <a:pt x="283106" y="343144"/>
                  </a:lnTo>
                  <a:lnTo>
                    <a:pt x="299942" y="332374"/>
                  </a:lnTo>
                  <a:lnTo>
                    <a:pt x="302119" y="329310"/>
                  </a:lnTo>
                  <a:lnTo>
                    <a:pt x="255524" y="329310"/>
                  </a:lnTo>
                  <a:lnTo>
                    <a:pt x="220472" y="296163"/>
                  </a:lnTo>
                  <a:lnTo>
                    <a:pt x="232156" y="284988"/>
                  </a:lnTo>
                  <a:lnTo>
                    <a:pt x="278222" y="284988"/>
                  </a:lnTo>
                  <a:lnTo>
                    <a:pt x="292100" y="271779"/>
                  </a:lnTo>
                  <a:lnTo>
                    <a:pt x="307468" y="271779"/>
                  </a:lnTo>
                  <a:lnTo>
                    <a:pt x="299942" y="261159"/>
                  </a:lnTo>
                  <a:lnTo>
                    <a:pt x="283106" y="250346"/>
                  </a:lnTo>
                  <a:lnTo>
                    <a:pt x="262509" y="246379"/>
                  </a:lnTo>
                  <a:close/>
                </a:path>
                <a:path w="315594" h="356869">
                  <a:moveTo>
                    <a:pt x="307468" y="271779"/>
                  </a:moveTo>
                  <a:lnTo>
                    <a:pt x="292100" y="271779"/>
                  </a:lnTo>
                  <a:lnTo>
                    <a:pt x="303911" y="282955"/>
                  </a:lnTo>
                  <a:lnTo>
                    <a:pt x="266953" y="318007"/>
                  </a:lnTo>
                  <a:lnTo>
                    <a:pt x="267208" y="318262"/>
                  </a:lnTo>
                  <a:lnTo>
                    <a:pt x="255524" y="329310"/>
                  </a:lnTo>
                  <a:lnTo>
                    <a:pt x="302119" y="329310"/>
                  </a:lnTo>
                  <a:lnTo>
                    <a:pt x="311300" y="316390"/>
                  </a:lnTo>
                  <a:lnTo>
                    <a:pt x="315386" y="297179"/>
                  </a:lnTo>
                  <a:lnTo>
                    <a:pt x="315468" y="296798"/>
                  </a:lnTo>
                  <a:lnTo>
                    <a:pt x="311300" y="277187"/>
                  </a:lnTo>
                  <a:lnTo>
                    <a:pt x="307468" y="271779"/>
                  </a:lnTo>
                  <a:close/>
                </a:path>
                <a:path w="315594" h="356869">
                  <a:moveTo>
                    <a:pt x="278222" y="284988"/>
                  </a:moveTo>
                  <a:lnTo>
                    <a:pt x="232156" y="284988"/>
                  </a:lnTo>
                  <a:lnTo>
                    <a:pt x="255269" y="306831"/>
                  </a:lnTo>
                  <a:lnTo>
                    <a:pt x="278222" y="284988"/>
                  </a:lnTo>
                  <a:close/>
                </a:path>
                <a:path w="315594" h="356869">
                  <a:moveTo>
                    <a:pt x="166497" y="0"/>
                  </a:moveTo>
                  <a:lnTo>
                    <a:pt x="166497" y="97789"/>
                  </a:lnTo>
                  <a:lnTo>
                    <a:pt x="265175" y="97789"/>
                  </a:lnTo>
                  <a:lnTo>
                    <a:pt x="1664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146047" y="3246120"/>
            <a:ext cx="571500" cy="571500"/>
            <a:chOff x="1146047" y="3246120"/>
            <a:chExt cx="571500" cy="571500"/>
          </a:xfrm>
        </p:grpSpPr>
        <p:sp>
          <p:nvSpPr>
            <p:cNvPr id="16" name="object 16"/>
            <p:cNvSpPr/>
            <p:nvPr/>
          </p:nvSpPr>
          <p:spPr>
            <a:xfrm>
              <a:off x="1146047" y="3246120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50" y="0"/>
                  </a:moveTo>
                  <a:lnTo>
                    <a:pt x="239388" y="3738"/>
                  </a:lnTo>
                  <a:lnTo>
                    <a:pt x="195413" y="14563"/>
                  </a:lnTo>
                  <a:lnTo>
                    <a:pt x="154411" y="31886"/>
                  </a:lnTo>
                  <a:lnTo>
                    <a:pt x="116970" y="55120"/>
                  </a:lnTo>
                  <a:lnTo>
                    <a:pt x="83677" y="83677"/>
                  </a:lnTo>
                  <a:lnTo>
                    <a:pt x="55120" y="116970"/>
                  </a:lnTo>
                  <a:lnTo>
                    <a:pt x="31886" y="154411"/>
                  </a:lnTo>
                  <a:lnTo>
                    <a:pt x="14563" y="195413"/>
                  </a:lnTo>
                  <a:lnTo>
                    <a:pt x="3738" y="239388"/>
                  </a:lnTo>
                  <a:lnTo>
                    <a:pt x="0" y="285750"/>
                  </a:lnTo>
                  <a:lnTo>
                    <a:pt x="3738" y="332111"/>
                  </a:lnTo>
                  <a:lnTo>
                    <a:pt x="14563" y="376086"/>
                  </a:lnTo>
                  <a:lnTo>
                    <a:pt x="31886" y="417088"/>
                  </a:lnTo>
                  <a:lnTo>
                    <a:pt x="55120" y="454529"/>
                  </a:lnTo>
                  <a:lnTo>
                    <a:pt x="83677" y="487822"/>
                  </a:lnTo>
                  <a:lnTo>
                    <a:pt x="116970" y="516379"/>
                  </a:lnTo>
                  <a:lnTo>
                    <a:pt x="154411" y="539613"/>
                  </a:lnTo>
                  <a:lnTo>
                    <a:pt x="195413" y="556936"/>
                  </a:lnTo>
                  <a:lnTo>
                    <a:pt x="239388" y="567761"/>
                  </a:lnTo>
                  <a:lnTo>
                    <a:pt x="285750" y="571499"/>
                  </a:lnTo>
                  <a:lnTo>
                    <a:pt x="332111" y="567761"/>
                  </a:lnTo>
                  <a:lnTo>
                    <a:pt x="376086" y="556936"/>
                  </a:lnTo>
                  <a:lnTo>
                    <a:pt x="417088" y="539613"/>
                  </a:lnTo>
                  <a:lnTo>
                    <a:pt x="454529" y="516379"/>
                  </a:lnTo>
                  <a:lnTo>
                    <a:pt x="487822" y="487822"/>
                  </a:lnTo>
                  <a:lnTo>
                    <a:pt x="516379" y="454529"/>
                  </a:lnTo>
                  <a:lnTo>
                    <a:pt x="539613" y="417088"/>
                  </a:lnTo>
                  <a:lnTo>
                    <a:pt x="556936" y="376086"/>
                  </a:lnTo>
                  <a:lnTo>
                    <a:pt x="567761" y="332111"/>
                  </a:lnTo>
                  <a:lnTo>
                    <a:pt x="571500" y="285750"/>
                  </a:lnTo>
                  <a:lnTo>
                    <a:pt x="567761" y="239388"/>
                  </a:lnTo>
                  <a:lnTo>
                    <a:pt x="556936" y="195413"/>
                  </a:lnTo>
                  <a:lnTo>
                    <a:pt x="539613" y="154411"/>
                  </a:lnTo>
                  <a:lnTo>
                    <a:pt x="516379" y="116970"/>
                  </a:lnTo>
                  <a:lnTo>
                    <a:pt x="487822" y="83677"/>
                  </a:lnTo>
                  <a:lnTo>
                    <a:pt x="454529" y="55120"/>
                  </a:lnTo>
                  <a:lnTo>
                    <a:pt x="417088" y="31886"/>
                  </a:lnTo>
                  <a:lnTo>
                    <a:pt x="376086" y="14563"/>
                  </a:lnTo>
                  <a:lnTo>
                    <a:pt x="332111" y="373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49060" y="3379241"/>
              <a:ext cx="370840" cy="338455"/>
            </a:xfrm>
            <a:custGeom>
              <a:avLst/>
              <a:gdLst/>
              <a:ahLst/>
              <a:cxnLst/>
              <a:rect l="l" t="t" r="r" b="b"/>
              <a:pathLst>
                <a:path w="370840" h="338454">
                  <a:moveTo>
                    <a:pt x="348787" y="0"/>
                  </a:moveTo>
                  <a:lnTo>
                    <a:pt x="21799" y="0"/>
                  </a:lnTo>
                  <a:lnTo>
                    <a:pt x="0" y="21806"/>
                  </a:lnTo>
                  <a:lnTo>
                    <a:pt x="0" y="242602"/>
                  </a:lnTo>
                  <a:lnTo>
                    <a:pt x="1651" y="250780"/>
                  </a:lnTo>
                  <a:lnTo>
                    <a:pt x="1713" y="251090"/>
                  </a:lnTo>
                  <a:lnTo>
                    <a:pt x="6386" y="258022"/>
                  </a:lnTo>
                  <a:lnTo>
                    <a:pt x="13315" y="262695"/>
                  </a:lnTo>
                  <a:lnTo>
                    <a:pt x="21799" y="264409"/>
                  </a:lnTo>
                  <a:lnTo>
                    <a:pt x="220717" y="264409"/>
                  </a:lnTo>
                  <a:lnTo>
                    <a:pt x="294289" y="338008"/>
                  </a:lnTo>
                  <a:lnTo>
                    <a:pt x="294289" y="311690"/>
                  </a:lnTo>
                  <a:lnTo>
                    <a:pt x="283389" y="311690"/>
                  </a:lnTo>
                  <a:lnTo>
                    <a:pt x="225231" y="253506"/>
                  </a:lnTo>
                  <a:lnTo>
                    <a:pt x="15781" y="253506"/>
                  </a:lnTo>
                  <a:lnTo>
                    <a:pt x="10899" y="248626"/>
                  </a:lnTo>
                  <a:lnTo>
                    <a:pt x="10899" y="15787"/>
                  </a:lnTo>
                  <a:lnTo>
                    <a:pt x="15781" y="10903"/>
                  </a:lnTo>
                  <a:lnTo>
                    <a:pt x="367245" y="10903"/>
                  </a:lnTo>
                  <a:lnTo>
                    <a:pt x="364201" y="6387"/>
                  </a:lnTo>
                  <a:lnTo>
                    <a:pt x="357272" y="1713"/>
                  </a:lnTo>
                  <a:lnTo>
                    <a:pt x="348787" y="0"/>
                  </a:lnTo>
                  <a:close/>
                </a:path>
                <a:path w="370840" h="338454">
                  <a:moveTo>
                    <a:pt x="367245" y="10903"/>
                  </a:moveTo>
                  <a:lnTo>
                    <a:pt x="354809" y="10903"/>
                  </a:lnTo>
                  <a:lnTo>
                    <a:pt x="359687" y="15787"/>
                  </a:lnTo>
                  <a:lnTo>
                    <a:pt x="359687" y="245901"/>
                  </a:lnTo>
                  <a:lnTo>
                    <a:pt x="354809" y="250780"/>
                  </a:lnTo>
                  <a:lnTo>
                    <a:pt x="283389" y="250780"/>
                  </a:lnTo>
                  <a:lnTo>
                    <a:pt x="283389" y="311690"/>
                  </a:lnTo>
                  <a:lnTo>
                    <a:pt x="294289" y="311690"/>
                  </a:lnTo>
                  <a:lnTo>
                    <a:pt x="294289" y="261683"/>
                  </a:lnTo>
                  <a:lnTo>
                    <a:pt x="348787" y="261683"/>
                  </a:lnTo>
                  <a:lnTo>
                    <a:pt x="357272" y="259970"/>
                  </a:lnTo>
                  <a:lnTo>
                    <a:pt x="364202" y="255296"/>
                  </a:lnTo>
                  <a:lnTo>
                    <a:pt x="368873" y="248365"/>
                  </a:lnTo>
                  <a:lnTo>
                    <a:pt x="370586" y="239876"/>
                  </a:lnTo>
                  <a:lnTo>
                    <a:pt x="370586" y="21807"/>
                  </a:lnTo>
                  <a:lnTo>
                    <a:pt x="368873" y="13318"/>
                  </a:lnTo>
                  <a:lnTo>
                    <a:pt x="367245" y="10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49060" y="3379241"/>
              <a:ext cx="370840" cy="338455"/>
            </a:xfrm>
            <a:custGeom>
              <a:avLst/>
              <a:gdLst/>
              <a:ahLst/>
              <a:cxnLst/>
              <a:rect l="l" t="t" r="r" b="b"/>
              <a:pathLst>
                <a:path w="370840" h="338454">
                  <a:moveTo>
                    <a:pt x="348787" y="10903"/>
                  </a:moveTo>
                  <a:lnTo>
                    <a:pt x="354809" y="10903"/>
                  </a:lnTo>
                  <a:lnTo>
                    <a:pt x="359687" y="15787"/>
                  </a:lnTo>
                  <a:lnTo>
                    <a:pt x="359687" y="21807"/>
                  </a:lnTo>
                  <a:lnTo>
                    <a:pt x="359687" y="239876"/>
                  </a:lnTo>
                  <a:lnTo>
                    <a:pt x="359687" y="245901"/>
                  </a:lnTo>
                  <a:lnTo>
                    <a:pt x="354809" y="250780"/>
                  </a:lnTo>
                  <a:lnTo>
                    <a:pt x="348787" y="250780"/>
                  </a:lnTo>
                  <a:lnTo>
                    <a:pt x="283389" y="250780"/>
                  </a:lnTo>
                  <a:lnTo>
                    <a:pt x="283389" y="311690"/>
                  </a:lnTo>
                  <a:lnTo>
                    <a:pt x="228424" y="256700"/>
                  </a:lnTo>
                  <a:lnTo>
                    <a:pt x="225231" y="253506"/>
                  </a:lnTo>
                  <a:lnTo>
                    <a:pt x="21799" y="253506"/>
                  </a:lnTo>
                  <a:lnTo>
                    <a:pt x="15781" y="253506"/>
                  </a:lnTo>
                  <a:lnTo>
                    <a:pt x="10899" y="248626"/>
                  </a:lnTo>
                  <a:lnTo>
                    <a:pt x="10899" y="242602"/>
                  </a:lnTo>
                  <a:lnTo>
                    <a:pt x="10899" y="21806"/>
                  </a:lnTo>
                  <a:lnTo>
                    <a:pt x="10899" y="15787"/>
                  </a:lnTo>
                  <a:lnTo>
                    <a:pt x="15781" y="10903"/>
                  </a:lnTo>
                  <a:lnTo>
                    <a:pt x="21799" y="10903"/>
                  </a:lnTo>
                  <a:lnTo>
                    <a:pt x="348787" y="10903"/>
                  </a:lnTo>
                </a:path>
                <a:path w="370840" h="338454">
                  <a:moveTo>
                    <a:pt x="348787" y="0"/>
                  </a:moveTo>
                  <a:lnTo>
                    <a:pt x="21799" y="0"/>
                  </a:lnTo>
                  <a:lnTo>
                    <a:pt x="0" y="21806"/>
                  </a:lnTo>
                  <a:lnTo>
                    <a:pt x="0" y="242602"/>
                  </a:lnTo>
                  <a:lnTo>
                    <a:pt x="220717" y="264409"/>
                  </a:lnTo>
                  <a:lnTo>
                    <a:pt x="294289" y="338008"/>
                  </a:lnTo>
                  <a:lnTo>
                    <a:pt x="294289" y="261683"/>
                  </a:lnTo>
                  <a:lnTo>
                    <a:pt x="348787" y="261683"/>
                  </a:lnTo>
                  <a:lnTo>
                    <a:pt x="357272" y="259970"/>
                  </a:lnTo>
                  <a:lnTo>
                    <a:pt x="364202" y="255296"/>
                  </a:lnTo>
                  <a:lnTo>
                    <a:pt x="368873" y="248365"/>
                  </a:lnTo>
                  <a:lnTo>
                    <a:pt x="370586" y="239876"/>
                  </a:lnTo>
                  <a:lnTo>
                    <a:pt x="370586" y="21807"/>
                  </a:lnTo>
                  <a:lnTo>
                    <a:pt x="368873" y="13318"/>
                  </a:lnTo>
                  <a:lnTo>
                    <a:pt x="364201" y="6387"/>
                  </a:lnTo>
                  <a:lnTo>
                    <a:pt x="357272" y="1713"/>
                  </a:lnTo>
                  <a:lnTo>
                    <a:pt x="348787" y="0"/>
                  </a:lnTo>
                  <a:close/>
                </a:path>
              </a:pathLst>
            </a:custGeom>
            <a:ln w="63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05201" y="3493728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20">
                  <a:moveTo>
                    <a:pt x="25382" y="0"/>
                  </a:moveTo>
                  <a:lnTo>
                    <a:pt x="7320" y="0"/>
                  </a:lnTo>
                  <a:lnTo>
                    <a:pt x="0" y="7323"/>
                  </a:lnTo>
                  <a:lnTo>
                    <a:pt x="0" y="25386"/>
                  </a:lnTo>
                  <a:lnTo>
                    <a:pt x="7320" y="32710"/>
                  </a:lnTo>
                  <a:lnTo>
                    <a:pt x="25382" y="32710"/>
                  </a:lnTo>
                  <a:lnTo>
                    <a:pt x="32698" y="25386"/>
                  </a:lnTo>
                  <a:lnTo>
                    <a:pt x="32698" y="16355"/>
                  </a:lnTo>
                  <a:lnTo>
                    <a:pt x="32698" y="7323"/>
                  </a:lnTo>
                  <a:lnTo>
                    <a:pt x="25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05201" y="3493728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20">
                  <a:moveTo>
                    <a:pt x="32698" y="16355"/>
                  </a:moveTo>
                  <a:lnTo>
                    <a:pt x="32698" y="25386"/>
                  </a:lnTo>
                  <a:lnTo>
                    <a:pt x="25382" y="32710"/>
                  </a:lnTo>
                  <a:lnTo>
                    <a:pt x="16349" y="32710"/>
                  </a:lnTo>
                  <a:lnTo>
                    <a:pt x="7320" y="32710"/>
                  </a:lnTo>
                  <a:lnTo>
                    <a:pt x="0" y="25386"/>
                  </a:lnTo>
                  <a:lnTo>
                    <a:pt x="0" y="16355"/>
                  </a:lnTo>
                  <a:lnTo>
                    <a:pt x="0" y="7323"/>
                  </a:lnTo>
                  <a:lnTo>
                    <a:pt x="7320" y="0"/>
                  </a:lnTo>
                  <a:lnTo>
                    <a:pt x="16349" y="0"/>
                  </a:lnTo>
                  <a:lnTo>
                    <a:pt x="25382" y="0"/>
                  </a:lnTo>
                  <a:lnTo>
                    <a:pt x="32698" y="7323"/>
                  </a:lnTo>
                  <a:lnTo>
                    <a:pt x="32698" y="16355"/>
                  </a:lnTo>
                  <a:close/>
                </a:path>
              </a:pathLst>
            </a:custGeom>
            <a:ln w="63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18004" y="3493728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20">
                  <a:moveTo>
                    <a:pt x="25382" y="0"/>
                  </a:moveTo>
                  <a:lnTo>
                    <a:pt x="7320" y="0"/>
                  </a:lnTo>
                  <a:lnTo>
                    <a:pt x="0" y="7323"/>
                  </a:lnTo>
                  <a:lnTo>
                    <a:pt x="0" y="25386"/>
                  </a:lnTo>
                  <a:lnTo>
                    <a:pt x="7320" y="32710"/>
                  </a:lnTo>
                  <a:lnTo>
                    <a:pt x="25382" y="32710"/>
                  </a:lnTo>
                  <a:lnTo>
                    <a:pt x="32698" y="25386"/>
                  </a:lnTo>
                  <a:lnTo>
                    <a:pt x="32698" y="16355"/>
                  </a:lnTo>
                  <a:lnTo>
                    <a:pt x="32698" y="7323"/>
                  </a:lnTo>
                  <a:lnTo>
                    <a:pt x="25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18004" y="3493728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20">
                  <a:moveTo>
                    <a:pt x="32698" y="16355"/>
                  </a:moveTo>
                  <a:lnTo>
                    <a:pt x="32698" y="25386"/>
                  </a:lnTo>
                  <a:lnTo>
                    <a:pt x="25382" y="32710"/>
                  </a:lnTo>
                  <a:lnTo>
                    <a:pt x="16349" y="32710"/>
                  </a:lnTo>
                  <a:lnTo>
                    <a:pt x="7320" y="32710"/>
                  </a:lnTo>
                  <a:lnTo>
                    <a:pt x="0" y="25386"/>
                  </a:lnTo>
                  <a:lnTo>
                    <a:pt x="0" y="16355"/>
                  </a:lnTo>
                  <a:lnTo>
                    <a:pt x="0" y="7323"/>
                  </a:lnTo>
                  <a:lnTo>
                    <a:pt x="7320" y="0"/>
                  </a:lnTo>
                  <a:lnTo>
                    <a:pt x="16349" y="0"/>
                  </a:lnTo>
                  <a:lnTo>
                    <a:pt x="25382" y="0"/>
                  </a:lnTo>
                  <a:lnTo>
                    <a:pt x="32698" y="7323"/>
                  </a:lnTo>
                  <a:lnTo>
                    <a:pt x="32698" y="16355"/>
                  </a:lnTo>
                  <a:close/>
                </a:path>
              </a:pathLst>
            </a:custGeom>
            <a:ln w="63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30808" y="3493728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20">
                  <a:moveTo>
                    <a:pt x="25382" y="0"/>
                  </a:moveTo>
                  <a:lnTo>
                    <a:pt x="7320" y="0"/>
                  </a:lnTo>
                  <a:lnTo>
                    <a:pt x="0" y="7323"/>
                  </a:lnTo>
                  <a:lnTo>
                    <a:pt x="0" y="25386"/>
                  </a:lnTo>
                  <a:lnTo>
                    <a:pt x="7320" y="32710"/>
                  </a:lnTo>
                  <a:lnTo>
                    <a:pt x="25382" y="32710"/>
                  </a:lnTo>
                  <a:lnTo>
                    <a:pt x="32698" y="25386"/>
                  </a:lnTo>
                  <a:lnTo>
                    <a:pt x="32698" y="16355"/>
                  </a:lnTo>
                  <a:lnTo>
                    <a:pt x="32698" y="7323"/>
                  </a:lnTo>
                  <a:lnTo>
                    <a:pt x="25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30808" y="3493728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20">
                  <a:moveTo>
                    <a:pt x="32698" y="16355"/>
                  </a:moveTo>
                  <a:lnTo>
                    <a:pt x="32698" y="25386"/>
                  </a:lnTo>
                  <a:lnTo>
                    <a:pt x="25382" y="32710"/>
                  </a:lnTo>
                  <a:lnTo>
                    <a:pt x="16349" y="32710"/>
                  </a:lnTo>
                  <a:lnTo>
                    <a:pt x="7320" y="32710"/>
                  </a:lnTo>
                  <a:lnTo>
                    <a:pt x="0" y="25386"/>
                  </a:lnTo>
                  <a:lnTo>
                    <a:pt x="0" y="16355"/>
                  </a:lnTo>
                  <a:lnTo>
                    <a:pt x="0" y="7323"/>
                  </a:lnTo>
                  <a:lnTo>
                    <a:pt x="7320" y="0"/>
                  </a:lnTo>
                  <a:lnTo>
                    <a:pt x="16349" y="0"/>
                  </a:lnTo>
                  <a:lnTo>
                    <a:pt x="25382" y="0"/>
                  </a:lnTo>
                  <a:lnTo>
                    <a:pt x="32698" y="7323"/>
                  </a:lnTo>
                  <a:lnTo>
                    <a:pt x="32698" y="16355"/>
                  </a:lnTo>
                  <a:close/>
                </a:path>
              </a:pathLst>
            </a:custGeom>
            <a:ln w="63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761990" y="5061966"/>
            <a:ext cx="250761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Registro</a:t>
            </a:r>
            <a:r>
              <a:rPr sz="1400" b="1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4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viáticos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,</a:t>
            </a:r>
            <a:r>
              <a:rPr sz="14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para</a:t>
            </a:r>
            <a:r>
              <a:rPr sz="14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que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los</a:t>
            </a:r>
            <a:r>
              <a:rPr sz="14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operadores</a:t>
            </a:r>
            <a:r>
              <a:rPr sz="14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registren</a:t>
            </a:r>
            <a:r>
              <a:rPr sz="14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Arial MT"/>
                <a:cs typeface="Arial MT"/>
              </a:rPr>
              <a:t>todos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sus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gastos</a:t>
            </a:r>
            <a:r>
              <a:rPr sz="14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y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saquen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imágenes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4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sus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 comprobantes.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032247" y="5055108"/>
            <a:ext cx="571500" cy="571500"/>
            <a:chOff x="5032247" y="5055108"/>
            <a:chExt cx="571500" cy="571500"/>
          </a:xfrm>
        </p:grpSpPr>
        <p:sp>
          <p:nvSpPr>
            <p:cNvPr id="27" name="object 27"/>
            <p:cNvSpPr/>
            <p:nvPr/>
          </p:nvSpPr>
          <p:spPr>
            <a:xfrm>
              <a:off x="5032247" y="5055108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50" y="0"/>
                  </a:moveTo>
                  <a:lnTo>
                    <a:pt x="239388" y="3738"/>
                  </a:lnTo>
                  <a:lnTo>
                    <a:pt x="195413" y="14563"/>
                  </a:lnTo>
                  <a:lnTo>
                    <a:pt x="154411" y="31886"/>
                  </a:lnTo>
                  <a:lnTo>
                    <a:pt x="116970" y="55120"/>
                  </a:lnTo>
                  <a:lnTo>
                    <a:pt x="83677" y="83677"/>
                  </a:lnTo>
                  <a:lnTo>
                    <a:pt x="55120" y="116970"/>
                  </a:lnTo>
                  <a:lnTo>
                    <a:pt x="31886" y="154411"/>
                  </a:lnTo>
                  <a:lnTo>
                    <a:pt x="14563" y="195413"/>
                  </a:lnTo>
                  <a:lnTo>
                    <a:pt x="3738" y="239388"/>
                  </a:lnTo>
                  <a:lnTo>
                    <a:pt x="0" y="285750"/>
                  </a:lnTo>
                  <a:lnTo>
                    <a:pt x="3738" y="332111"/>
                  </a:lnTo>
                  <a:lnTo>
                    <a:pt x="14563" y="376086"/>
                  </a:lnTo>
                  <a:lnTo>
                    <a:pt x="31886" y="417088"/>
                  </a:lnTo>
                  <a:lnTo>
                    <a:pt x="55120" y="454529"/>
                  </a:lnTo>
                  <a:lnTo>
                    <a:pt x="83677" y="487822"/>
                  </a:lnTo>
                  <a:lnTo>
                    <a:pt x="116970" y="516379"/>
                  </a:lnTo>
                  <a:lnTo>
                    <a:pt x="154411" y="539613"/>
                  </a:lnTo>
                  <a:lnTo>
                    <a:pt x="195413" y="556936"/>
                  </a:lnTo>
                  <a:lnTo>
                    <a:pt x="239388" y="567761"/>
                  </a:lnTo>
                  <a:lnTo>
                    <a:pt x="285750" y="571500"/>
                  </a:lnTo>
                  <a:lnTo>
                    <a:pt x="332111" y="567761"/>
                  </a:lnTo>
                  <a:lnTo>
                    <a:pt x="376086" y="556936"/>
                  </a:lnTo>
                  <a:lnTo>
                    <a:pt x="417088" y="539613"/>
                  </a:lnTo>
                  <a:lnTo>
                    <a:pt x="454529" y="516379"/>
                  </a:lnTo>
                  <a:lnTo>
                    <a:pt x="487822" y="487822"/>
                  </a:lnTo>
                  <a:lnTo>
                    <a:pt x="516379" y="454529"/>
                  </a:lnTo>
                  <a:lnTo>
                    <a:pt x="539613" y="417088"/>
                  </a:lnTo>
                  <a:lnTo>
                    <a:pt x="556936" y="376086"/>
                  </a:lnTo>
                  <a:lnTo>
                    <a:pt x="567761" y="332111"/>
                  </a:lnTo>
                  <a:lnTo>
                    <a:pt x="571500" y="285750"/>
                  </a:lnTo>
                  <a:lnTo>
                    <a:pt x="567761" y="239388"/>
                  </a:lnTo>
                  <a:lnTo>
                    <a:pt x="556936" y="195413"/>
                  </a:lnTo>
                  <a:lnTo>
                    <a:pt x="539613" y="154411"/>
                  </a:lnTo>
                  <a:lnTo>
                    <a:pt x="516379" y="116970"/>
                  </a:lnTo>
                  <a:lnTo>
                    <a:pt x="487822" y="83677"/>
                  </a:lnTo>
                  <a:lnTo>
                    <a:pt x="454529" y="55120"/>
                  </a:lnTo>
                  <a:lnTo>
                    <a:pt x="417088" y="31886"/>
                  </a:lnTo>
                  <a:lnTo>
                    <a:pt x="376086" y="14563"/>
                  </a:lnTo>
                  <a:lnTo>
                    <a:pt x="332111" y="373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000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8354" y="5155945"/>
              <a:ext cx="374016" cy="317500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146047" y="5055108"/>
            <a:ext cx="571500" cy="571500"/>
            <a:chOff x="1146047" y="5055108"/>
            <a:chExt cx="571500" cy="571500"/>
          </a:xfrm>
        </p:grpSpPr>
        <p:sp>
          <p:nvSpPr>
            <p:cNvPr id="30" name="object 30"/>
            <p:cNvSpPr/>
            <p:nvPr/>
          </p:nvSpPr>
          <p:spPr>
            <a:xfrm>
              <a:off x="1146047" y="5055108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50" y="0"/>
                  </a:moveTo>
                  <a:lnTo>
                    <a:pt x="239388" y="3738"/>
                  </a:lnTo>
                  <a:lnTo>
                    <a:pt x="195413" y="14563"/>
                  </a:lnTo>
                  <a:lnTo>
                    <a:pt x="154411" y="31886"/>
                  </a:lnTo>
                  <a:lnTo>
                    <a:pt x="116970" y="55120"/>
                  </a:lnTo>
                  <a:lnTo>
                    <a:pt x="83677" y="83677"/>
                  </a:lnTo>
                  <a:lnTo>
                    <a:pt x="55120" y="116970"/>
                  </a:lnTo>
                  <a:lnTo>
                    <a:pt x="31886" y="154411"/>
                  </a:lnTo>
                  <a:lnTo>
                    <a:pt x="14563" y="195413"/>
                  </a:lnTo>
                  <a:lnTo>
                    <a:pt x="3738" y="239388"/>
                  </a:lnTo>
                  <a:lnTo>
                    <a:pt x="0" y="285750"/>
                  </a:lnTo>
                  <a:lnTo>
                    <a:pt x="3738" y="332111"/>
                  </a:lnTo>
                  <a:lnTo>
                    <a:pt x="14563" y="376086"/>
                  </a:lnTo>
                  <a:lnTo>
                    <a:pt x="31886" y="417088"/>
                  </a:lnTo>
                  <a:lnTo>
                    <a:pt x="55120" y="454529"/>
                  </a:lnTo>
                  <a:lnTo>
                    <a:pt x="83677" y="487822"/>
                  </a:lnTo>
                  <a:lnTo>
                    <a:pt x="116970" y="516379"/>
                  </a:lnTo>
                  <a:lnTo>
                    <a:pt x="154411" y="539613"/>
                  </a:lnTo>
                  <a:lnTo>
                    <a:pt x="195413" y="556936"/>
                  </a:lnTo>
                  <a:lnTo>
                    <a:pt x="239388" y="567761"/>
                  </a:lnTo>
                  <a:lnTo>
                    <a:pt x="285750" y="571500"/>
                  </a:lnTo>
                  <a:lnTo>
                    <a:pt x="332111" y="567761"/>
                  </a:lnTo>
                  <a:lnTo>
                    <a:pt x="376086" y="556936"/>
                  </a:lnTo>
                  <a:lnTo>
                    <a:pt x="417088" y="539613"/>
                  </a:lnTo>
                  <a:lnTo>
                    <a:pt x="454529" y="516379"/>
                  </a:lnTo>
                  <a:lnTo>
                    <a:pt x="487822" y="487822"/>
                  </a:lnTo>
                  <a:lnTo>
                    <a:pt x="516379" y="454529"/>
                  </a:lnTo>
                  <a:lnTo>
                    <a:pt x="539613" y="417088"/>
                  </a:lnTo>
                  <a:lnTo>
                    <a:pt x="556936" y="376086"/>
                  </a:lnTo>
                  <a:lnTo>
                    <a:pt x="567761" y="332111"/>
                  </a:lnTo>
                  <a:lnTo>
                    <a:pt x="571500" y="285750"/>
                  </a:lnTo>
                  <a:lnTo>
                    <a:pt x="567761" y="239388"/>
                  </a:lnTo>
                  <a:lnTo>
                    <a:pt x="556936" y="195413"/>
                  </a:lnTo>
                  <a:lnTo>
                    <a:pt x="539613" y="154411"/>
                  </a:lnTo>
                  <a:lnTo>
                    <a:pt x="516379" y="116970"/>
                  </a:lnTo>
                  <a:lnTo>
                    <a:pt x="487822" y="83677"/>
                  </a:lnTo>
                  <a:lnTo>
                    <a:pt x="454529" y="55120"/>
                  </a:lnTo>
                  <a:lnTo>
                    <a:pt x="417088" y="31886"/>
                  </a:lnTo>
                  <a:lnTo>
                    <a:pt x="376086" y="14563"/>
                  </a:lnTo>
                  <a:lnTo>
                    <a:pt x="332111" y="373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000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64805" y="5190744"/>
              <a:ext cx="295910" cy="334010"/>
            </a:xfrm>
            <a:custGeom>
              <a:avLst/>
              <a:gdLst/>
              <a:ahLst/>
              <a:cxnLst/>
              <a:rect l="l" t="t" r="r" b="b"/>
              <a:pathLst>
                <a:path w="295909" h="334010">
                  <a:moveTo>
                    <a:pt x="202171" y="286130"/>
                  </a:moveTo>
                  <a:lnTo>
                    <a:pt x="99174" y="286130"/>
                  </a:lnTo>
                  <a:lnTo>
                    <a:pt x="150736" y="333755"/>
                  </a:lnTo>
                  <a:lnTo>
                    <a:pt x="202171" y="286130"/>
                  </a:lnTo>
                  <a:close/>
                </a:path>
                <a:path w="295909" h="334010">
                  <a:moveTo>
                    <a:pt x="176390" y="182244"/>
                  </a:moveTo>
                  <a:lnTo>
                    <a:pt x="124955" y="182244"/>
                  </a:lnTo>
                  <a:lnTo>
                    <a:pt x="124955" y="286130"/>
                  </a:lnTo>
                  <a:lnTo>
                    <a:pt x="176390" y="286130"/>
                  </a:lnTo>
                  <a:lnTo>
                    <a:pt x="176390" y="182244"/>
                  </a:lnTo>
                  <a:close/>
                </a:path>
                <a:path w="295909" h="334010">
                  <a:moveTo>
                    <a:pt x="262242" y="179450"/>
                  </a:moveTo>
                  <a:lnTo>
                    <a:pt x="210680" y="179450"/>
                  </a:lnTo>
                  <a:lnTo>
                    <a:pt x="210680" y="283209"/>
                  </a:lnTo>
                  <a:lnTo>
                    <a:pt x="262242" y="283209"/>
                  </a:lnTo>
                  <a:lnTo>
                    <a:pt x="262242" y="179450"/>
                  </a:lnTo>
                  <a:close/>
                </a:path>
                <a:path w="295909" h="334010">
                  <a:moveTo>
                    <a:pt x="236461" y="131698"/>
                  </a:moveTo>
                  <a:lnTo>
                    <a:pt x="185026" y="179450"/>
                  </a:lnTo>
                  <a:lnTo>
                    <a:pt x="288023" y="179450"/>
                  </a:lnTo>
                  <a:lnTo>
                    <a:pt x="236461" y="131698"/>
                  </a:lnTo>
                  <a:close/>
                </a:path>
                <a:path w="295909" h="334010">
                  <a:moveTo>
                    <a:pt x="221673" y="132587"/>
                  </a:moveTo>
                  <a:lnTo>
                    <a:pt x="159684" y="132587"/>
                  </a:lnTo>
                  <a:lnTo>
                    <a:pt x="184095" y="137852"/>
                  </a:lnTo>
                  <a:lnTo>
                    <a:pt x="200901" y="146430"/>
                  </a:lnTo>
                  <a:lnTo>
                    <a:pt x="208576" y="148576"/>
                  </a:lnTo>
                  <a:lnTo>
                    <a:pt x="214395" y="147589"/>
                  </a:lnTo>
                  <a:lnTo>
                    <a:pt x="218546" y="144341"/>
                  </a:lnTo>
                  <a:lnTo>
                    <a:pt x="221221" y="139699"/>
                  </a:lnTo>
                  <a:lnTo>
                    <a:pt x="222166" y="135127"/>
                  </a:lnTo>
                  <a:lnTo>
                    <a:pt x="222197" y="134975"/>
                  </a:lnTo>
                  <a:lnTo>
                    <a:pt x="221760" y="132982"/>
                  </a:lnTo>
                  <a:lnTo>
                    <a:pt x="221673" y="132587"/>
                  </a:lnTo>
                  <a:close/>
                </a:path>
                <a:path w="295909" h="334010">
                  <a:moveTo>
                    <a:pt x="147180" y="103885"/>
                  </a:moveTo>
                  <a:lnTo>
                    <a:pt x="96380" y="114934"/>
                  </a:lnTo>
                  <a:lnTo>
                    <a:pt x="76329" y="134975"/>
                  </a:lnTo>
                  <a:lnTo>
                    <a:pt x="76314" y="135127"/>
                  </a:lnTo>
                  <a:lnTo>
                    <a:pt x="76669" y="137852"/>
                  </a:lnTo>
                  <a:lnTo>
                    <a:pt x="76695" y="138048"/>
                  </a:lnTo>
                  <a:lnTo>
                    <a:pt x="77797" y="141477"/>
                  </a:lnTo>
                  <a:lnTo>
                    <a:pt x="77838" y="141604"/>
                  </a:lnTo>
                  <a:lnTo>
                    <a:pt x="83100" y="146925"/>
                  </a:lnTo>
                  <a:lnTo>
                    <a:pt x="91078" y="147780"/>
                  </a:lnTo>
                  <a:lnTo>
                    <a:pt x="99769" y="145516"/>
                  </a:lnTo>
                  <a:lnTo>
                    <a:pt x="107175" y="141477"/>
                  </a:lnTo>
                  <a:lnTo>
                    <a:pt x="132339" y="132982"/>
                  </a:lnTo>
                  <a:lnTo>
                    <a:pt x="158556" y="132587"/>
                  </a:lnTo>
                  <a:lnTo>
                    <a:pt x="221673" y="132587"/>
                  </a:lnTo>
                  <a:lnTo>
                    <a:pt x="221126" y="130095"/>
                  </a:lnTo>
                  <a:lnTo>
                    <a:pt x="180247" y="108473"/>
                  </a:lnTo>
                  <a:lnTo>
                    <a:pt x="164458" y="105007"/>
                  </a:lnTo>
                  <a:lnTo>
                    <a:pt x="147180" y="103885"/>
                  </a:lnTo>
                  <a:close/>
                </a:path>
                <a:path w="295909" h="334010">
                  <a:moveTo>
                    <a:pt x="245986" y="80263"/>
                  </a:moveTo>
                  <a:lnTo>
                    <a:pt x="175153" y="80263"/>
                  </a:lnTo>
                  <a:lnTo>
                    <a:pt x="209799" y="92319"/>
                  </a:lnTo>
                  <a:lnTo>
                    <a:pt x="232524" y="103758"/>
                  </a:lnTo>
                  <a:lnTo>
                    <a:pt x="239062" y="108188"/>
                  </a:lnTo>
                  <a:lnTo>
                    <a:pt x="245017" y="110426"/>
                  </a:lnTo>
                  <a:lnTo>
                    <a:pt x="251044" y="109616"/>
                  </a:lnTo>
                  <a:lnTo>
                    <a:pt x="257646" y="105007"/>
                  </a:lnTo>
                  <a:lnTo>
                    <a:pt x="257891" y="104576"/>
                  </a:lnTo>
                  <a:lnTo>
                    <a:pt x="260130" y="96819"/>
                  </a:lnTo>
                  <a:lnTo>
                    <a:pt x="257987" y="90154"/>
                  </a:lnTo>
                  <a:lnTo>
                    <a:pt x="252802" y="84708"/>
                  </a:lnTo>
                  <a:lnTo>
                    <a:pt x="245986" y="80263"/>
                  </a:lnTo>
                  <a:close/>
                </a:path>
                <a:path w="295909" h="334010">
                  <a:moveTo>
                    <a:pt x="144767" y="51688"/>
                  </a:moveTo>
                  <a:lnTo>
                    <a:pt x="98507" y="58118"/>
                  </a:lnTo>
                  <a:lnTo>
                    <a:pt x="49390" y="80263"/>
                  </a:lnTo>
                  <a:lnTo>
                    <a:pt x="35801" y="95630"/>
                  </a:lnTo>
                  <a:lnTo>
                    <a:pt x="35642" y="96819"/>
                  </a:lnTo>
                  <a:lnTo>
                    <a:pt x="35547" y="97535"/>
                  </a:lnTo>
                  <a:lnTo>
                    <a:pt x="35928" y="99567"/>
                  </a:lnTo>
                  <a:lnTo>
                    <a:pt x="36817" y="101726"/>
                  </a:lnTo>
                  <a:lnTo>
                    <a:pt x="40386" y="106552"/>
                  </a:lnTo>
                  <a:lnTo>
                    <a:pt x="40492" y="106695"/>
                  </a:lnTo>
                  <a:lnTo>
                    <a:pt x="45834" y="109473"/>
                  </a:lnTo>
                  <a:lnTo>
                    <a:pt x="52604" y="109299"/>
                  </a:lnTo>
                  <a:lnTo>
                    <a:pt x="60566" y="105409"/>
                  </a:lnTo>
                  <a:lnTo>
                    <a:pt x="125566" y="80263"/>
                  </a:lnTo>
                  <a:lnTo>
                    <a:pt x="245986" y="80263"/>
                  </a:lnTo>
                  <a:lnTo>
                    <a:pt x="231349" y="71905"/>
                  </a:lnTo>
                  <a:lnTo>
                    <a:pt x="208616" y="62452"/>
                  </a:lnTo>
                  <a:lnTo>
                    <a:pt x="179263" y="54760"/>
                  </a:lnTo>
                  <a:lnTo>
                    <a:pt x="144767" y="51688"/>
                  </a:lnTo>
                  <a:close/>
                </a:path>
                <a:path w="295909" h="334010">
                  <a:moveTo>
                    <a:pt x="139687" y="0"/>
                  </a:moveTo>
                  <a:lnTo>
                    <a:pt x="108610" y="2966"/>
                  </a:lnTo>
                  <a:lnTo>
                    <a:pt x="77092" y="10874"/>
                  </a:lnTo>
                  <a:lnTo>
                    <a:pt x="45407" y="24235"/>
                  </a:lnTo>
                  <a:lnTo>
                    <a:pt x="13830" y="43560"/>
                  </a:lnTo>
                  <a:lnTo>
                    <a:pt x="6210" y="47370"/>
                  </a:lnTo>
                  <a:lnTo>
                    <a:pt x="533" y="53720"/>
                  </a:lnTo>
                  <a:lnTo>
                    <a:pt x="16" y="62452"/>
                  </a:lnTo>
                  <a:lnTo>
                    <a:pt x="0" y="62737"/>
                  </a:lnTo>
                  <a:lnTo>
                    <a:pt x="457" y="65023"/>
                  </a:lnTo>
                  <a:lnTo>
                    <a:pt x="1638" y="67309"/>
                  </a:lnTo>
                  <a:lnTo>
                    <a:pt x="5614" y="71572"/>
                  </a:lnTo>
                  <a:lnTo>
                    <a:pt x="11210" y="74382"/>
                  </a:lnTo>
                  <a:lnTo>
                    <a:pt x="17854" y="74382"/>
                  </a:lnTo>
                  <a:lnTo>
                    <a:pt x="25260" y="70357"/>
                  </a:lnTo>
                  <a:lnTo>
                    <a:pt x="86181" y="38545"/>
                  </a:lnTo>
                  <a:lnTo>
                    <a:pt x="141070" y="27817"/>
                  </a:lnTo>
                  <a:lnTo>
                    <a:pt x="254145" y="27817"/>
                  </a:lnTo>
                  <a:lnTo>
                    <a:pt x="250129" y="25521"/>
                  </a:lnTo>
                  <a:lnTo>
                    <a:pt x="215538" y="11541"/>
                  </a:lnTo>
                  <a:lnTo>
                    <a:pt x="178517" y="2680"/>
                  </a:lnTo>
                  <a:lnTo>
                    <a:pt x="139687" y="0"/>
                  </a:lnTo>
                  <a:close/>
                </a:path>
                <a:path w="295909" h="334010">
                  <a:moveTo>
                    <a:pt x="254145" y="27817"/>
                  </a:moveTo>
                  <a:lnTo>
                    <a:pt x="141070" y="27817"/>
                  </a:lnTo>
                  <a:lnTo>
                    <a:pt x="188233" y="31702"/>
                  </a:lnTo>
                  <a:lnTo>
                    <a:pt x="225976" y="43725"/>
                  </a:lnTo>
                  <a:lnTo>
                    <a:pt x="252607" y="57413"/>
                  </a:lnTo>
                  <a:lnTo>
                    <a:pt x="266433" y="66293"/>
                  </a:lnTo>
                  <a:lnTo>
                    <a:pt x="272106" y="70514"/>
                  </a:lnTo>
                  <a:lnTo>
                    <a:pt x="278958" y="73485"/>
                  </a:lnTo>
                  <a:lnTo>
                    <a:pt x="286310" y="73812"/>
                  </a:lnTo>
                  <a:lnTo>
                    <a:pt x="293484" y="70103"/>
                  </a:lnTo>
                  <a:lnTo>
                    <a:pt x="295640" y="62737"/>
                  </a:lnTo>
                  <a:lnTo>
                    <a:pt x="295724" y="62452"/>
                  </a:lnTo>
                  <a:lnTo>
                    <a:pt x="293457" y="54760"/>
                  </a:lnTo>
                  <a:lnTo>
                    <a:pt x="292679" y="53720"/>
                  </a:lnTo>
                  <a:lnTo>
                    <a:pt x="288215" y="48011"/>
                  </a:lnTo>
                  <a:lnTo>
                    <a:pt x="281673" y="43560"/>
                  </a:lnTo>
                  <a:lnTo>
                    <a:pt x="254145" y="278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9613392" y="2002535"/>
            <a:ext cx="2578735" cy="4339590"/>
            <a:chOff x="9613392" y="2002535"/>
            <a:chExt cx="2578735" cy="4339590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13948" y="5494020"/>
              <a:ext cx="778051" cy="56083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613392" y="2002535"/>
              <a:ext cx="2578735" cy="3500754"/>
            </a:xfrm>
            <a:custGeom>
              <a:avLst/>
              <a:gdLst/>
              <a:ahLst/>
              <a:cxnLst/>
              <a:rect l="l" t="t" r="r" b="b"/>
              <a:pathLst>
                <a:path w="2578734" h="3500754">
                  <a:moveTo>
                    <a:pt x="2578607" y="0"/>
                  </a:moveTo>
                  <a:lnTo>
                    <a:pt x="163575" y="0"/>
                  </a:lnTo>
                  <a:lnTo>
                    <a:pt x="122046" y="5625"/>
                  </a:lnTo>
                  <a:lnTo>
                    <a:pt x="83518" y="21637"/>
                  </a:lnTo>
                  <a:lnTo>
                    <a:pt x="50022" y="46736"/>
                  </a:lnTo>
                  <a:lnTo>
                    <a:pt x="23584" y="79624"/>
                  </a:lnTo>
                  <a:lnTo>
                    <a:pt x="6234" y="119003"/>
                  </a:lnTo>
                  <a:lnTo>
                    <a:pt x="0" y="163575"/>
                  </a:lnTo>
                  <a:lnTo>
                    <a:pt x="0" y="3334130"/>
                  </a:lnTo>
                  <a:lnTo>
                    <a:pt x="7641" y="3387339"/>
                  </a:lnTo>
                  <a:lnTo>
                    <a:pt x="28882" y="3433117"/>
                  </a:lnTo>
                  <a:lnTo>
                    <a:pt x="61200" y="3468940"/>
                  </a:lnTo>
                  <a:lnTo>
                    <a:pt x="102071" y="3492285"/>
                  </a:lnTo>
                  <a:lnTo>
                    <a:pt x="148971" y="3500628"/>
                  </a:lnTo>
                  <a:lnTo>
                    <a:pt x="2578607" y="3500628"/>
                  </a:lnTo>
                  <a:lnTo>
                    <a:pt x="257860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639300" y="2033015"/>
              <a:ext cx="2552700" cy="3069590"/>
            </a:xfrm>
            <a:custGeom>
              <a:avLst/>
              <a:gdLst/>
              <a:ahLst/>
              <a:cxnLst/>
              <a:rect l="l" t="t" r="r" b="b"/>
              <a:pathLst>
                <a:path w="2552700" h="3069590">
                  <a:moveTo>
                    <a:pt x="2552700" y="0"/>
                  </a:moveTo>
                  <a:lnTo>
                    <a:pt x="163702" y="0"/>
                  </a:lnTo>
                  <a:lnTo>
                    <a:pt x="114100" y="6753"/>
                  </a:lnTo>
                  <a:lnTo>
                    <a:pt x="69430" y="25985"/>
                  </a:lnTo>
                  <a:lnTo>
                    <a:pt x="33190" y="56153"/>
                  </a:lnTo>
                  <a:lnTo>
                    <a:pt x="8880" y="95715"/>
                  </a:lnTo>
                  <a:lnTo>
                    <a:pt x="0" y="143129"/>
                  </a:lnTo>
                  <a:lnTo>
                    <a:pt x="0" y="3069336"/>
                  </a:lnTo>
                  <a:lnTo>
                    <a:pt x="2552700" y="3069336"/>
                  </a:lnTo>
                  <a:lnTo>
                    <a:pt x="255270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416284" y="6006083"/>
              <a:ext cx="775970" cy="47625"/>
            </a:xfrm>
            <a:custGeom>
              <a:avLst/>
              <a:gdLst/>
              <a:ahLst/>
              <a:cxnLst/>
              <a:rect l="l" t="t" r="r" b="b"/>
              <a:pathLst>
                <a:path w="775970" h="47625">
                  <a:moveTo>
                    <a:pt x="775716" y="0"/>
                  </a:moveTo>
                  <a:lnTo>
                    <a:pt x="0" y="0"/>
                  </a:lnTo>
                  <a:lnTo>
                    <a:pt x="0" y="5905"/>
                  </a:lnTo>
                  <a:lnTo>
                    <a:pt x="9173" y="24821"/>
                  </a:lnTo>
                  <a:lnTo>
                    <a:pt x="38338" y="37647"/>
                  </a:lnTo>
                  <a:lnTo>
                    <a:pt x="89957" y="44937"/>
                  </a:lnTo>
                  <a:lnTo>
                    <a:pt x="166497" y="47243"/>
                  </a:lnTo>
                  <a:lnTo>
                    <a:pt x="775716" y="47243"/>
                  </a:lnTo>
                  <a:lnTo>
                    <a:pt x="77571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639300" y="5108447"/>
              <a:ext cx="2552700" cy="381000"/>
            </a:xfrm>
            <a:custGeom>
              <a:avLst/>
              <a:gdLst/>
              <a:ahLst/>
              <a:cxnLst/>
              <a:rect l="l" t="t" r="r" b="b"/>
              <a:pathLst>
                <a:path w="2552700" h="381000">
                  <a:moveTo>
                    <a:pt x="2552700" y="0"/>
                  </a:moveTo>
                  <a:lnTo>
                    <a:pt x="0" y="0"/>
                  </a:lnTo>
                  <a:lnTo>
                    <a:pt x="0" y="237362"/>
                  </a:lnTo>
                  <a:lnTo>
                    <a:pt x="8880" y="280440"/>
                  </a:lnTo>
                  <a:lnTo>
                    <a:pt x="33190" y="319579"/>
                  </a:lnTo>
                  <a:lnTo>
                    <a:pt x="69430" y="351544"/>
                  </a:lnTo>
                  <a:lnTo>
                    <a:pt x="114100" y="373096"/>
                  </a:lnTo>
                  <a:lnTo>
                    <a:pt x="163702" y="380999"/>
                  </a:lnTo>
                  <a:lnTo>
                    <a:pt x="2552700" y="380999"/>
                  </a:lnTo>
                  <a:lnTo>
                    <a:pt x="255270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819513" y="2257551"/>
              <a:ext cx="2364740" cy="2659380"/>
            </a:xfrm>
            <a:custGeom>
              <a:avLst/>
              <a:gdLst/>
              <a:ahLst/>
              <a:cxnLst/>
              <a:rect l="l" t="t" r="r" b="b"/>
              <a:pathLst>
                <a:path w="2364740" h="2659379">
                  <a:moveTo>
                    <a:pt x="2364231" y="0"/>
                  </a:moveTo>
                  <a:lnTo>
                    <a:pt x="0" y="0"/>
                  </a:lnTo>
                  <a:lnTo>
                    <a:pt x="0" y="2659126"/>
                  </a:lnTo>
                  <a:lnTo>
                    <a:pt x="2364231" y="2659126"/>
                  </a:lnTo>
                  <a:lnTo>
                    <a:pt x="236423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846308" y="2284475"/>
              <a:ext cx="1346200" cy="2668905"/>
            </a:xfrm>
            <a:custGeom>
              <a:avLst/>
              <a:gdLst/>
              <a:ahLst/>
              <a:cxnLst/>
              <a:rect l="l" t="t" r="r" b="b"/>
              <a:pathLst>
                <a:path w="1346200" h="2668904">
                  <a:moveTo>
                    <a:pt x="837057" y="0"/>
                  </a:moveTo>
                  <a:lnTo>
                    <a:pt x="0" y="2668524"/>
                  </a:lnTo>
                  <a:lnTo>
                    <a:pt x="1342898" y="2668524"/>
                  </a:lnTo>
                  <a:lnTo>
                    <a:pt x="1345692" y="6985"/>
                  </a:lnTo>
                  <a:lnTo>
                    <a:pt x="837057" y="0"/>
                  </a:lnTo>
                  <a:close/>
                </a:path>
              </a:pathLst>
            </a:custGeom>
            <a:solidFill>
              <a:srgbClr val="999999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93224" y="4701539"/>
              <a:ext cx="2398776" cy="164058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08464" y="3099815"/>
              <a:ext cx="2383535" cy="161239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00844" y="2229611"/>
              <a:ext cx="768096" cy="9311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80" h="1097280">
                <a:moveTo>
                  <a:pt x="1097280" y="0"/>
                </a:moveTo>
                <a:lnTo>
                  <a:pt x="0" y="0"/>
                </a:lnTo>
                <a:lnTo>
                  <a:pt x="0" y="1097279"/>
                </a:lnTo>
                <a:lnTo>
                  <a:pt x="1097280" y="0"/>
                </a:lnTo>
                <a:close/>
              </a:path>
            </a:pathLst>
          </a:custGeom>
          <a:solidFill>
            <a:srgbClr val="5A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446007" y="0"/>
            <a:ext cx="3746500" cy="6858000"/>
            <a:chOff x="8446007" y="0"/>
            <a:chExt cx="3746500" cy="6858000"/>
          </a:xfrm>
        </p:grpSpPr>
        <p:sp>
          <p:nvSpPr>
            <p:cNvPr id="4" name="object 4"/>
            <p:cNvSpPr/>
            <p:nvPr/>
          </p:nvSpPr>
          <p:spPr>
            <a:xfrm>
              <a:off x="8446007" y="0"/>
              <a:ext cx="3746500" cy="6858000"/>
            </a:xfrm>
            <a:custGeom>
              <a:avLst/>
              <a:gdLst/>
              <a:ahLst/>
              <a:cxnLst/>
              <a:rect l="l" t="t" r="r" b="b"/>
              <a:pathLst>
                <a:path w="3746500" h="6858000">
                  <a:moveTo>
                    <a:pt x="374599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745992" y="6858000"/>
                  </a:lnTo>
                  <a:lnTo>
                    <a:pt x="3745992" y="0"/>
                  </a:lnTo>
                  <a:close/>
                </a:path>
              </a:pathLst>
            </a:custGeom>
            <a:solidFill>
              <a:srgbClr val="5A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70391" y="6236208"/>
              <a:ext cx="3721607" cy="4785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6475" y="198120"/>
              <a:ext cx="1333500" cy="16184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72143" y="2112264"/>
              <a:ext cx="3180588" cy="317906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66952" y="2297633"/>
            <a:ext cx="3429635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Se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solicita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fotografía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cada </a:t>
            </a:r>
            <a:r>
              <a:rPr sz="1800" dirty="0">
                <a:latin typeface="Arial MT"/>
                <a:cs typeface="Arial MT"/>
              </a:rPr>
              <a:t>llanta,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cual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tiene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ser </a:t>
            </a:r>
            <a:r>
              <a:rPr sz="1800" dirty="0">
                <a:latin typeface="Arial MT"/>
                <a:cs typeface="Arial MT"/>
              </a:rPr>
              <a:t>tomada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momento,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la </a:t>
            </a:r>
            <a:r>
              <a:rPr sz="1800" dirty="0">
                <a:latin typeface="Arial MT"/>
                <a:cs typeface="Arial MT"/>
              </a:rPr>
              <a:t>imagen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puede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extraer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la </a:t>
            </a:r>
            <a:r>
              <a:rPr sz="1800" spc="-10" dirty="0">
                <a:latin typeface="Arial MT"/>
                <a:cs typeface="Arial MT"/>
              </a:rPr>
              <a:t>memoria.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Arial MT"/>
                <a:cs typeface="Arial MT"/>
              </a:rPr>
              <a:t>También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queda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registrada</a:t>
            </a:r>
            <a:endParaRPr sz="1800">
              <a:latin typeface="Arial MT"/>
              <a:cs typeface="Arial MT"/>
            </a:endParaRPr>
          </a:p>
          <a:p>
            <a:pPr marL="12700" marR="26162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la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hora,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fecha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lugar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donde 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toma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foto.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0155" y="6211011"/>
            <a:ext cx="1605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44536A"/>
                </a:solidFill>
                <a:latin typeface="Arial"/>
                <a:cs typeface="Arial"/>
              </a:rPr>
              <a:t>(ejemplo)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27803" y="397763"/>
            <a:ext cx="3342132" cy="597560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37666" y="793495"/>
            <a:ext cx="234886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Chequeo</a:t>
            </a:r>
            <a:r>
              <a:rPr spc="-65" dirty="0"/>
              <a:t> </a:t>
            </a:r>
            <a:r>
              <a:rPr spc="-25" dirty="0"/>
              <a:t>de </a:t>
            </a:r>
            <a:r>
              <a:rPr spc="-10" dirty="0"/>
              <a:t>Llantas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5252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1235</Words>
  <Application>Microsoft Office PowerPoint</Application>
  <PresentationFormat>Panorámica</PresentationFormat>
  <Paragraphs>173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Arial MT</vt:lpstr>
      <vt:lpstr>Calibri</vt:lpstr>
      <vt:lpstr>Tahoma</vt:lpstr>
      <vt:lpstr>Times New Roman</vt:lpstr>
      <vt:lpstr>Verdana</vt:lpstr>
      <vt:lpstr>Wingdings</vt:lpstr>
      <vt:lpstr>Office Theme</vt:lpstr>
      <vt:lpstr>Presentación de PowerPoint</vt:lpstr>
      <vt:lpstr>¿Tus Operadores aún realizan su checklist en papel?</vt:lpstr>
      <vt:lpstr>La Solución es App</vt:lpstr>
      <vt:lpstr>Reportes Personalizados</vt:lpstr>
      <vt:lpstr>Calificación por Cedis y por tipo de elemento de todas las unidades, en tiempo real desde el portal del checklist</vt:lpstr>
      <vt:lpstr>Presentación de PowerPoint</vt:lpstr>
      <vt:lpstr>Cómo funciona</vt:lpstr>
      <vt:lpstr>Cómo funciona</vt:lpstr>
      <vt:lpstr>Chequeo de Llantas</vt:lpstr>
      <vt:lpstr>Niveles de Aceite</vt:lpstr>
      <vt:lpstr>Cinta Reflejante</vt:lpstr>
      <vt:lpstr>Suspensión Trasera</vt:lpstr>
      <vt:lpstr>OTRAS POSIBLES FUNCIONES</vt:lpstr>
      <vt:lpstr>La aplicación llena los datos de forma automática de cada Operador, al reconocer su nombre de usuario</vt:lpstr>
      <vt:lpstr>En México,1 de 4 accidentes involucra a Camiones de Carga</vt:lpstr>
      <vt:lpstr>Además cumple con la</vt:lpstr>
      <vt:lpstr>Presentación de PowerPoint</vt:lpstr>
      <vt:lpstr>Planes</vt:lpstr>
      <vt:lpstr>Ofrecemos un gran valor para su empresa</vt:lpstr>
      <vt:lpstr>Seguridad, Comodidad y Movilidad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DELL</cp:lastModifiedBy>
  <cp:revision>2</cp:revision>
  <dcterms:created xsi:type="dcterms:W3CDTF">2025-06-17T00:30:22Z</dcterms:created>
  <dcterms:modified xsi:type="dcterms:W3CDTF">2025-06-17T17:10:07Z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2024-03-20T00:00:00Z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2025-06-17T00:00:00Z</vt:filetime>
  </property>
  <property fmtid="{D5CDD505-2E9C-101B-9397-08002B2CF9AE}" pid="5" name="Producer">
    <vt:lpwstr>Microsoft® PowerPoint® para Microsoft 365</vt:lpwstr>
  </property>
</Properties>
</file>